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"/>
  </p:notesMasterIdLst>
  <p:sldIdLst>
    <p:sldId id="354" r:id="rId3"/>
    <p:sldId id="355" r:id="rId4"/>
    <p:sldId id="258" r:id="rId6"/>
    <p:sldId id="259" r:id="rId7"/>
    <p:sldId id="260" r:id="rId8"/>
    <p:sldId id="261" r:id="rId9"/>
    <p:sldId id="262" r:id="rId10"/>
    <p:sldId id="356" r:id="rId11"/>
    <p:sldId id="357" r:id="rId12"/>
    <p:sldId id="358" r:id="rId13"/>
    <p:sldId id="359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47" r:id="rId95"/>
    <p:sldId id="348" r:id="rId96"/>
    <p:sldId id="349" r:id="rId97"/>
    <p:sldId id="350" r:id="rId98"/>
    <p:sldId id="351" r:id="rId99"/>
    <p:sldId id="452" r:id="rId100"/>
    <p:sldId id="352" r:id="rId101"/>
    <p:sldId id="360" r:id="rId102"/>
  </p:sldIdLst>
  <p:sldSz cx="9144000" cy="6858000" type="screen4x3"/>
  <p:notesSz cx="9144000" cy="6858000"/>
  <p:embeddedFontLst>
    <p:embeddedFont>
      <p:font typeface="微软雅黑" panose="020B0503020204020204" charset="-122"/>
      <p:regular r:id="rId106"/>
    </p:embeddedFont>
    <p:embeddedFont>
      <p:font typeface="华文楷体" panose="02010600040101010101" pitchFamily="2" charset="-122"/>
      <p:regular r:id="rId107"/>
    </p:embeddedFont>
    <p:embeddedFont>
      <p:font typeface="Verdana" panose="020B0604030504040204" pitchFamily="34" charset="0"/>
      <p:regular r:id="rId108"/>
      <p:bold r:id="rId109"/>
      <p:italic r:id="rId110"/>
      <p:boldItalic r:id="rId111"/>
    </p:embeddedFont>
    <p:embeddedFont>
      <p:font typeface="Calibri" panose="020F0502020204030204" charset="0"/>
      <p:regular r:id="rId112"/>
      <p:bold r:id="rId113"/>
      <p:italic r:id="rId114"/>
      <p:boldItalic r:id="rId115"/>
    </p:embeddedFont>
  </p:embeddedFontLst>
  <p:custDataLst>
    <p:tags r:id="rId116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947" autoAdjust="0"/>
  </p:normalViewPr>
  <p:slideViewPr>
    <p:cSldViewPr>
      <p:cViewPr varScale="1">
        <p:scale>
          <a:sx n="83" d="100"/>
          <a:sy n="83" d="100"/>
        </p:scale>
        <p:origin x="480" y="51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6.xml"/><Relationship Id="rId98" Type="http://schemas.openxmlformats.org/officeDocument/2006/relationships/slide" Target="slides/slide95.xml"/><Relationship Id="rId97" Type="http://schemas.openxmlformats.org/officeDocument/2006/relationships/slide" Target="slides/slide94.xml"/><Relationship Id="rId96" Type="http://schemas.openxmlformats.org/officeDocument/2006/relationships/slide" Target="slides/slide93.xml"/><Relationship Id="rId95" Type="http://schemas.openxmlformats.org/officeDocument/2006/relationships/slide" Target="slides/slide92.xml"/><Relationship Id="rId94" Type="http://schemas.openxmlformats.org/officeDocument/2006/relationships/slide" Target="slides/slide91.xml"/><Relationship Id="rId93" Type="http://schemas.openxmlformats.org/officeDocument/2006/relationships/slide" Target="slides/slide90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6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6" Type="http://schemas.openxmlformats.org/officeDocument/2006/relationships/tags" Target="tags/tag60.xml"/><Relationship Id="rId115" Type="http://schemas.openxmlformats.org/officeDocument/2006/relationships/font" Target="fonts/font10.fntdata"/><Relationship Id="rId114" Type="http://schemas.openxmlformats.org/officeDocument/2006/relationships/font" Target="fonts/font9.fntdata"/><Relationship Id="rId113" Type="http://schemas.openxmlformats.org/officeDocument/2006/relationships/font" Target="fonts/font8.fntdata"/><Relationship Id="rId112" Type="http://schemas.openxmlformats.org/officeDocument/2006/relationships/font" Target="fonts/font7.fntdata"/><Relationship Id="rId111" Type="http://schemas.openxmlformats.org/officeDocument/2006/relationships/font" Target="fonts/font6.fntdata"/><Relationship Id="rId110" Type="http://schemas.openxmlformats.org/officeDocument/2006/relationships/font" Target="fonts/font5.fntdata"/><Relationship Id="rId11" Type="http://schemas.openxmlformats.org/officeDocument/2006/relationships/slide" Target="slides/slide8.xml"/><Relationship Id="rId109" Type="http://schemas.openxmlformats.org/officeDocument/2006/relationships/font" Target="fonts/font4.fntdata"/><Relationship Id="rId108" Type="http://schemas.openxmlformats.org/officeDocument/2006/relationships/font" Target="fonts/font3.fntdata"/><Relationship Id="rId107" Type="http://schemas.openxmlformats.org/officeDocument/2006/relationships/font" Target="fonts/font2.fntdata"/><Relationship Id="rId106" Type="http://schemas.openxmlformats.org/officeDocument/2006/relationships/font" Target="fonts/font1.fntdata"/><Relationship Id="rId105" Type="http://schemas.openxmlformats.org/officeDocument/2006/relationships/tableStyles" Target="tableStyles.xml"/><Relationship Id="rId104" Type="http://schemas.openxmlformats.org/officeDocument/2006/relationships/viewProps" Target="viewProps.xml"/><Relationship Id="rId103" Type="http://schemas.openxmlformats.org/officeDocument/2006/relationships/presProps" Target="presProps.xml"/><Relationship Id="rId102" Type="http://schemas.openxmlformats.org/officeDocument/2006/relationships/slide" Target="slides/slide99.xml"/><Relationship Id="rId101" Type="http://schemas.openxmlformats.org/officeDocument/2006/relationships/slide" Target="slides/slide98.xml"/><Relationship Id="rId100" Type="http://schemas.openxmlformats.org/officeDocument/2006/relationships/slide" Target="slides/slide97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6905979" y="0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552950" y="642938"/>
            <a:ext cx="3086100" cy="1735931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219200" y="2475309"/>
            <a:ext cx="9753600" cy="202525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4885432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6905979" y="4885432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938713" y="642938"/>
            <a:ext cx="2314575" cy="1736725"/>
          </a:xfrm>
          <a:ln>
            <a:miter lim="800000"/>
          </a:ln>
        </p:spPr>
      </p:sp>
      <p:sp>
        <p:nvSpPr>
          <p:cNvPr id="110595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zh-CN" dirty="0"/>
          </a:p>
        </p:txBody>
      </p:sp>
      <p:sp>
        <p:nvSpPr>
          <p:cNvPr id="1105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4938713" y="642938"/>
            <a:ext cx="2314575" cy="1736725"/>
          </a:xfrm>
          <a:ln>
            <a:miter lim="800000"/>
          </a:ln>
        </p:spPr>
      </p:sp>
      <p:sp>
        <p:nvSpPr>
          <p:cNvPr id="112643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11264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690045A5-BFE9-4119-A596-F33B17CDF42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4938713" y="642938"/>
            <a:ext cx="2314575" cy="1736725"/>
          </a:xfrm>
          <a:ln>
            <a:miter lim="800000"/>
          </a:ln>
        </p:spPr>
      </p:sp>
      <p:sp>
        <p:nvSpPr>
          <p:cNvPr id="11366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11366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820ABD61-D175-4B6A-A153-D8AD0A6ED63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2.emf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0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image" Target="../media/image2.emf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图: 终止 1"/>
          <p:cNvSpPr/>
          <p:nvPr>
            <p:custDataLst>
              <p:tags r:id="rId2"/>
            </p:custDataLst>
          </p:nvPr>
        </p:nvSpPr>
        <p:spPr>
          <a:xfrm>
            <a:off x="463154" y="5092700"/>
            <a:ext cx="1331119" cy="47783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164"/>
              <a:gd name="connsiteY0-2" fmla="*/ 0 h 21600"/>
              <a:gd name="connsiteX1-3" fmla="*/ 18125 w 20164"/>
              <a:gd name="connsiteY1-4" fmla="*/ 0 h 21600"/>
              <a:gd name="connsiteX2-5" fmla="*/ 20164 w 20164"/>
              <a:gd name="connsiteY2-6" fmla="*/ 11533 h 21600"/>
              <a:gd name="connsiteX3-7" fmla="*/ 18125 w 20164"/>
              <a:gd name="connsiteY3-8" fmla="*/ 21600 h 21600"/>
              <a:gd name="connsiteX4-9" fmla="*/ 3475 w 20164"/>
              <a:gd name="connsiteY4-10" fmla="*/ 21600 h 21600"/>
              <a:gd name="connsiteX5-11" fmla="*/ 0 w 20164"/>
              <a:gd name="connsiteY5-12" fmla="*/ 10800 h 21600"/>
              <a:gd name="connsiteX6-13" fmla="*/ 3475 w 20164"/>
              <a:gd name="connsiteY6-14" fmla="*/ 0 h 21600"/>
              <a:gd name="connsiteX0-15" fmla="*/ 1695 w 18384"/>
              <a:gd name="connsiteY0-16" fmla="*/ 0 h 21600"/>
              <a:gd name="connsiteX1-17" fmla="*/ 16345 w 18384"/>
              <a:gd name="connsiteY1-18" fmla="*/ 0 h 21600"/>
              <a:gd name="connsiteX2-19" fmla="*/ 18384 w 18384"/>
              <a:gd name="connsiteY2-20" fmla="*/ 11533 h 21600"/>
              <a:gd name="connsiteX3-21" fmla="*/ 16345 w 18384"/>
              <a:gd name="connsiteY3-22" fmla="*/ 21600 h 21600"/>
              <a:gd name="connsiteX4-23" fmla="*/ 1695 w 18384"/>
              <a:gd name="connsiteY4-24" fmla="*/ 21600 h 21600"/>
              <a:gd name="connsiteX5-25" fmla="*/ 9 w 18384"/>
              <a:gd name="connsiteY5-26" fmla="*/ 10578 h 21600"/>
              <a:gd name="connsiteX6-27" fmla="*/ 1695 w 18384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384" h="21600">
                <a:moveTo>
                  <a:pt x="1695" y="0"/>
                </a:moveTo>
                <a:lnTo>
                  <a:pt x="16345" y="0"/>
                </a:lnTo>
                <a:cubicBezTo>
                  <a:pt x="18264" y="0"/>
                  <a:pt x="18384" y="5568"/>
                  <a:pt x="18384" y="11533"/>
                </a:cubicBezTo>
                <a:cubicBezTo>
                  <a:pt x="18384" y="17498"/>
                  <a:pt x="18264" y="21600"/>
                  <a:pt x="16345" y="21600"/>
                </a:cubicBezTo>
                <a:lnTo>
                  <a:pt x="1695" y="21600"/>
                </a:lnTo>
                <a:cubicBezTo>
                  <a:pt x="-224" y="21600"/>
                  <a:pt x="9" y="16543"/>
                  <a:pt x="9" y="10578"/>
                </a:cubicBezTo>
                <a:cubicBezTo>
                  <a:pt x="9" y="4613"/>
                  <a:pt x="-224" y="0"/>
                  <a:pt x="1695" y="0"/>
                </a:cubicBez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100" name="组合 9875"/>
          <p:cNvGrpSpPr/>
          <p:nvPr/>
        </p:nvGrpSpPr>
        <p:grpSpPr>
          <a:xfrm>
            <a:off x="3031331" y="1588"/>
            <a:ext cx="6112669" cy="5751512"/>
            <a:chOff x="4041156" y="1588"/>
            <a:chExt cx="8150844" cy="5752259"/>
          </a:xfrm>
        </p:grpSpPr>
        <p:sp>
          <p:nvSpPr>
            <p:cNvPr id="10" name="Freeform 5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4041156" y="1588"/>
              <a:ext cx="8150844" cy="5752259"/>
            </a:xfrm>
            <a:custGeom>
              <a:avLst/>
              <a:gdLst/>
              <a:ahLst/>
              <a:cxnLst>
                <a:cxn ang="0">
                  <a:pos x="730" y="1015"/>
                </a:cxn>
                <a:cxn ang="0">
                  <a:pos x="1736" y="1623"/>
                </a:cxn>
                <a:cxn ang="0">
                  <a:pos x="2905" y="2071"/>
                </a:cxn>
                <a:cxn ang="0">
                  <a:pos x="4020" y="2923"/>
                </a:cxn>
                <a:cxn ang="0">
                  <a:pos x="4318" y="3051"/>
                </a:cxn>
                <a:cxn ang="0">
                  <a:pos x="4318" y="0"/>
                </a:cxn>
                <a:cxn ang="0">
                  <a:pos x="0" y="0"/>
                </a:cxn>
                <a:cxn ang="0">
                  <a:pos x="730" y="1015"/>
                </a:cxn>
              </a:cxnLst>
              <a:rect l="0" t="0" r="r" b="b"/>
              <a:pathLst>
                <a:path w="4318" h="3051">
                  <a:moveTo>
                    <a:pt x="730" y="1015"/>
                  </a:moveTo>
                  <a:cubicBezTo>
                    <a:pt x="796" y="1632"/>
                    <a:pt x="1247" y="1628"/>
                    <a:pt x="1736" y="1623"/>
                  </a:cubicBezTo>
                  <a:cubicBezTo>
                    <a:pt x="2179" y="1619"/>
                    <a:pt x="2653" y="1615"/>
                    <a:pt x="2905" y="2071"/>
                  </a:cubicBezTo>
                  <a:cubicBezTo>
                    <a:pt x="3434" y="3031"/>
                    <a:pt x="3490" y="2455"/>
                    <a:pt x="4020" y="2923"/>
                  </a:cubicBezTo>
                  <a:cubicBezTo>
                    <a:pt x="4096" y="2991"/>
                    <a:pt x="4199" y="3031"/>
                    <a:pt x="4318" y="3051"/>
                  </a:cubicBezTo>
                  <a:cubicBezTo>
                    <a:pt x="4318" y="0"/>
                    <a:pt x="4318" y="0"/>
                    <a:pt x="43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59" y="210"/>
                    <a:pt x="679" y="531"/>
                    <a:pt x="730" y="1015"/>
                  </a:cubicBezTo>
                </a:path>
              </a:pathLst>
            </a:custGeom>
            <a:solidFill>
              <a:schemeClr val="tx2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Freeform 6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400159" y="1588"/>
              <a:ext cx="6791841" cy="5714154"/>
            </a:xfrm>
            <a:custGeom>
              <a:avLst/>
              <a:gdLst/>
              <a:ahLst/>
              <a:cxnLst>
                <a:cxn ang="0">
                  <a:pos x="609" y="895"/>
                </a:cxn>
                <a:cxn ang="0">
                  <a:pos x="1447" y="1432"/>
                </a:cxn>
                <a:cxn ang="0">
                  <a:pos x="2420" y="1827"/>
                </a:cxn>
                <a:cxn ang="0">
                  <a:pos x="3598" y="3031"/>
                </a:cxn>
                <a:cxn ang="0">
                  <a:pos x="3598" y="0"/>
                </a:cxn>
                <a:cxn ang="0">
                  <a:pos x="0" y="0"/>
                </a:cxn>
                <a:cxn ang="0">
                  <a:pos x="609" y="895"/>
                </a:cxn>
              </a:cxnLst>
              <a:rect l="0" t="0" r="r" b="b"/>
              <a:pathLst>
                <a:path w="3598" h="3031">
                  <a:moveTo>
                    <a:pt x="609" y="895"/>
                  </a:moveTo>
                  <a:cubicBezTo>
                    <a:pt x="664" y="1440"/>
                    <a:pt x="1039" y="1436"/>
                    <a:pt x="1447" y="1432"/>
                  </a:cubicBezTo>
                  <a:cubicBezTo>
                    <a:pt x="1815" y="1428"/>
                    <a:pt x="2211" y="1424"/>
                    <a:pt x="2420" y="1827"/>
                  </a:cubicBezTo>
                  <a:cubicBezTo>
                    <a:pt x="2743" y="2445"/>
                    <a:pt x="3288" y="2851"/>
                    <a:pt x="3598" y="3031"/>
                  </a:cubicBezTo>
                  <a:cubicBezTo>
                    <a:pt x="3598" y="0"/>
                    <a:pt x="3598" y="0"/>
                    <a:pt x="359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9" y="185"/>
                    <a:pt x="566" y="469"/>
                    <a:pt x="609" y="895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101" name="组合 9874"/>
          <p:cNvGrpSpPr/>
          <p:nvPr/>
        </p:nvGrpSpPr>
        <p:grpSpPr>
          <a:xfrm>
            <a:off x="488156" y="850900"/>
            <a:ext cx="342900" cy="457200"/>
            <a:chOff x="802901" y="880830"/>
            <a:chExt cx="457200" cy="457200"/>
          </a:xfrm>
        </p:grpSpPr>
        <p:sp>
          <p:nvSpPr>
            <p:cNvPr id="2" name="矩形 12"/>
            <p:cNvSpPr/>
            <p:nvPr>
              <p:custDataLst>
                <p:tags r:id="rId5"/>
              </p:custDataLst>
            </p:nvPr>
          </p:nvSpPr>
          <p:spPr>
            <a:xfrm>
              <a:off x="955301" y="880830"/>
              <a:ext cx="304800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矩形 13"/>
            <p:cNvSpPr/>
            <p:nvPr>
              <p:custDataLst>
                <p:tags r:id="rId6"/>
              </p:custDataLst>
            </p:nvPr>
          </p:nvSpPr>
          <p:spPr>
            <a:xfrm>
              <a:off x="802901" y="1033230"/>
              <a:ext cx="304800" cy="3048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5" name="KSO_TEMPLATE" hidden="1"/>
          <p:cNvSpPr/>
          <p:nvPr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103" name="图片 988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480197" y="192088"/>
            <a:ext cx="5551884" cy="59674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801" name="副标题 2"/>
          <p:cNvSpPr>
            <a:spLocks noGrp="1"/>
          </p:cNvSpPr>
          <p:nvPr>
            <p:ph type="subTitle" idx="1"/>
          </p:nvPr>
        </p:nvSpPr>
        <p:spPr>
          <a:xfrm>
            <a:off x="462770" y="4177367"/>
            <a:ext cx="4409268" cy="558799"/>
          </a:xfrm>
        </p:spPr>
        <p:txBody>
          <a:bodyPr lIns="90000" rIns="90000" bIns="46800">
            <a:normAutofit/>
          </a:bodyPr>
          <a:lstStyle>
            <a:lvl1pPr marL="0" indent="0" algn="l">
              <a:buNone/>
              <a:defRPr sz="13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/>
              <a:t>单击此处编辑母版副标题样式</a:t>
            </a:r>
            <a:endParaRPr lang="en-US" noProof="1"/>
          </a:p>
        </p:txBody>
      </p:sp>
      <p:sp>
        <p:nvSpPr>
          <p:cNvPr id="9802" name="标题 1"/>
          <p:cNvSpPr>
            <a:spLocks noGrp="1"/>
          </p:cNvSpPr>
          <p:nvPr>
            <p:ph type="ctrTitle"/>
          </p:nvPr>
        </p:nvSpPr>
        <p:spPr>
          <a:xfrm>
            <a:off x="462770" y="2563700"/>
            <a:ext cx="4409268" cy="1535040"/>
          </a:xfrm>
        </p:spPr>
        <p:txBody>
          <a:bodyPr lIns="90000" tIns="46800" rIns="90000" bIns="46800" anchor="b">
            <a:normAutofit/>
          </a:bodyPr>
          <a:lstStyle>
            <a:lvl1pPr algn="l"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itchFamily="18" charset="-122"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2" name="文本占位符 13"/>
          <p:cNvSpPr>
            <a:spLocks noGrp="1"/>
          </p:cNvSpPr>
          <p:nvPr>
            <p:ph type="body" sz="quarter" idx="10"/>
          </p:nvPr>
        </p:nvSpPr>
        <p:spPr>
          <a:xfrm>
            <a:off x="462770" y="5083529"/>
            <a:ext cx="1279305" cy="479160"/>
          </a:xfrm>
          <a:prstGeom prst="roundRect">
            <a:avLst>
              <a:gd name="adj" fmla="val 50000"/>
            </a:avLst>
          </a:prstGeom>
          <a:noFill/>
        </p:spPr>
        <p:txBody>
          <a:bodyPr lIns="90000" tIns="46800" rIns="90000" bIns="46800" anchor="ctr">
            <a:normAutofit/>
          </a:bodyPr>
          <a:lstStyle>
            <a:lvl1pPr marL="0" indent="0" algn="l">
              <a:buNone/>
              <a:defRPr sz="1200" b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13" name="文本占位符 13"/>
          <p:cNvSpPr>
            <a:spLocks noGrp="1"/>
          </p:cNvSpPr>
          <p:nvPr>
            <p:ph type="body" sz="quarter" idx="11"/>
          </p:nvPr>
        </p:nvSpPr>
        <p:spPr>
          <a:xfrm>
            <a:off x="525677" y="5644407"/>
            <a:ext cx="1268771" cy="479160"/>
          </a:xfrm>
        </p:spPr>
        <p:txBody>
          <a:bodyPr lIns="90000" tIns="46800" rIns="90000" bIns="46800" anchor="ctr">
            <a:normAutofit/>
          </a:bodyPr>
          <a:lstStyle>
            <a:lvl1pPr marL="0" indent="0" algn="l">
              <a:buNone/>
              <a:defRPr sz="12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17" name="日期占位符 9868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59606" y="6350000"/>
            <a:ext cx="2025254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E044B31-75D4-43ED-B20E-CA4E6BC7A34F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8" name="页脚占位符 9869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3087291" y="6350000"/>
            <a:ext cx="2969419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9" name="灯片编号占位符 9870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6457950" y="6350000"/>
            <a:ext cx="2025254" cy="3159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zh-CN" altLang="en-US" dirty="0">
                <a:ea typeface="微软雅黑" panose="020B0503020204020204" charset="-122"/>
              </a:rPr>
            </a:fld>
            <a:endParaRPr lang="zh-CN" altLang="en-US" dirty="0">
              <a:ea typeface="微软雅黑" panose="020B050302020402020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16200000">
            <a:off x="-756642" y="1008856"/>
            <a:ext cx="5143500" cy="4840288"/>
          </a:xfrm>
          <a:custGeom>
            <a:avLst/>
            <a:gdLst/>
            <a:ahLst/>
            <a:cxnLst>
              <a:cxn ang="0">
                <a:pos x="730" y="1015"/>
              </a:cxn>
              <a:cxn ang="0">
                <a:pos x="1736" y="1623"/>
              </a:cxn>
              <a:cxn ang="0">
                <a:pos x="2905" y="2071"/>
              </a:cxn>
              <a:cxn ang="0">
                <a:pos x="4020" y="2923"/>
              </a:cxn>
              <a:cxn ang="0">
                <a:pos x="4318" y="3051"/>
              </a:cxn>
              <a:cxn ang="0">
                <a:pos x="4318" y="0"/>
              </a:cxn>
              <a:cxn ang="0">
                <a:pos x="0" y="0"/>
              </a:cxn>
              <a:cxn ang="0">
                <a:pos x="730" y="1015"/>
              </a:cxn>
            </a:cxnLst>
            <a:rect l="0" t="0" r="r" b="b"/>
            <a:pathLst>
              <a:path w="4318" h="3051">
                <a:moveTo>
                  <a:pt x="730" y="1015"/>
                </a:moveTo>
                <a:cubicBezTo>
                  <a:pt x="796" y="1632"/>
                  <a:pt x="1247" y="1628"/>
                  <a:pt x="1736" y="1623"/>
                </a:cubicBezTo>
                <a:cubicBezTo>
                  <a:pt x="2179" y="1619"/>
                  <a:pt x="2653" y="1615"/>
                  <a:pt x="2905" y="2071"/>
                </a:cubicBezTo>
                <a:cubicBezTo>
                  <a:pt x="3434" y="3031"/>
                  <a:pt x="3490" y="2455"/>
                  <a:pt x="4020" y="2923"/>
                </a:cubicBezTo>
                <a:cubicBezTo>
                  <a:pt x="4096" y="2991"/>
                  <a:pt x="4199" y="3031"/>
                  <a:pt x="4318" y="3051"/>
                </a:cubicBezTo>
                <a:cubicBezTo>
                  <a:pt x="4318" y="0"/>
                  <a:pt x="4318" y="0"/>
                  <a:pt x="4318" y="0"/>
                </a:cubicBezTo>
                <a:cubicBezTo>
                  <a:pt x="0" y="0"/>
                  <a:pt x="0" y="0"/>
                  <a:pt x="0" y="0"/>
                </a:cubicBezTo>
                <a:cubicBezTo>
                  <a:pt x="359" y="210"/>
                  <a:pt x="679" y="531"/>
                  <a:pt x="730" y="1015"/>
                </a:cubicBezTo>
              </a:path>
            </a:pathLst>
          </a:custGeom>
          <a:solidFill>
            <a:schemeClr val="tx2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Freeform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16200000">
            <a:off x="-339328" y="452438"/>
            <a:ext cx="4285060" cy="4808538"/>
          </a:xfrm>
          <a:custGeom>
            <a:avLst/>
            <a:gdLst/>
            <a:ahLst/>
            <a:cxnLst>
              <a:cxn ang="0">
                <a:pos x="609" y="895"/>
              </a:cxn>
              <a:cxn ang="0">
                <a:pos x="1447" y="1432"/>
              </a:cxn>
              <a:cxn ang="0">
                <a:pos x="2420" y="1827"/>
              </a:cxn>
              <a:cxn ang="0">
                <a:pos x="3598" y="3031"/>
              </a:cxn>
              <a:cxn ang="0">
                <a:pos x="3598" y="0"/>
              </a:cxn>
              <a:cxn ang="0">
                <a:pos x="0" y="0"/>
              </a:cxn>
              <a:cxn ang="0">
                <a:pos x="609" y="895"/>
              </a:cxn>
            </a:cxnLst>
            <a:rect l="0" t="0" r="r" b="b"/>
            <a:pathLst>
              <a:path w="3598" h="3031">
                <a:moveTo>
                  <a:pt x="609" y="895"/>
                </a:moveTo>
                <a:cubicBezTo>
                  <a:pt x="664" y="1440"/>
                  <a:pt x="1039" y="1436"/>
                  <a:pt x="1447" y="1432"/>
                </a:cubicBezTo>
                <a:cubicBezTo>
                  <a:pt x="1815" y="1428"/>
                  <a:pt x="2211" y="1424"/>
                  <a:pt x="2420" y="1827"/>
                </a:cubicBezTo>
                <a:cubicBezTo>
                  <a:pt x="2743" y="2445"/>
                  <a:pt x="3288" y="2851"/>
                  <a:pt x="3598" y="3031"/>
                </a:cubicBezTo>
                <a:cubicBezTo>
                  <a:pt x="3598" y="0"/>
                  <a:pt x="3598" y="0"/>
                  <a:pt x="3598" y="0"/>
                </a:cubicBezTo>
                <a:cubicBezTo>
                  <a:pt x="0" y="0"/>
                  <a:pt x="0" y="0"/>
                  <a:pt x="0" y="0"/>
                </a:cubicBezTo>
                <a:cubicBezTo>
                  <a:pt x="299" y="185"/>
                  <a:pt x="566" y="469"/>
                  <a:pt x="609" y="895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KSO_TEMPLATE" hidden="1"/>
          <p:cNvSpPr/>
          <p:nvPr>
            <p:custDataLst>
              <p:tags r:id="rId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1" name="日期占位符 2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59606" y="6350000"/>
            <a:ext cx="2025254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1387F68-CC8C-4808-83C8-BD44CE370AD3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2" name="页脚占位符 3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3087291" y="6350000"/>
            <a:ext cx="2969419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灯片编号占位符 4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6457950" y="6350000"/>
            <a:ext cx="2025254" cy="3159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zh-CN" altLang="en-US" dirty="0">
                <a:ea typeface="微软雅黑" panose="020B0503020204020204" charset="-122"/>
              </a:rPr>
            </a:fld>
            <a:endParaRPr lang="zh-CN" altLang="en-US" dirty="0"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"/>
          <p:cNvGrpSpPr/>
          <p:nvPr>
            <p:custDataLst>
              <p:tags r:id="rId2"/>
            </p:custDataLst>
          </p:nvPr>
        </p:nvGrpSpPr>
        <p:grpSpPr bwMode="auto">
          <a:xfrm>
            <a:off x="0" y="1"/>
            <a:ext cx="9123760" cy="6791325"/>
            <a:chOff x="0" y="0"/>
            <a:chExt cx="12164914" cy="6792110"/>
          </a:xfrm>
        </p:grpSpPr>
        <p:pic>
          <p:nvPicPr>
            <p:cNvPr id="5" name="图片 10"/>
            <p:cNvPicPr>
              <a:picLocks noChangeAspect="1" noChangeArrowheads="1"/>
            </p:cNvPicPr>
            <p:nvPr userDrawn="1">
              <p:custDataLst>
                <p:tags r:id="rId3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9323" y="5907555"/>
              <a:ext cx="1285591" cy="884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组合 11"/>
            <p:cNvGrpSpPr/>
            <p:nvPr userDrawn="1"/>
          </p:nvGrpSpPr>
          <p:grpSpPr bwMode="auto">
            <a:xfrm rot="5400000" flipH="1">
              <a:off x="156321" y="-156321"/>
              <a:ext cx="749387" cy="1062029"/>
              <a:chOff x="9465606" y="2994168"/>
              <a:chExt cx="2726394" cy="3863832"/>
            </a:xfrm>
          </p:grpSpPr>
          <p:sp>
            <p:nvSpPr>
              <p:cNvPr id="7" name="Freeform 5"/>
              <p:cNvSpPr>
                <a:spLocks noChangeArrowheads="1"/>
              </p:cNvSpPr>
              <p:nvPr userDrawn="1">
                <p:custDataLst>
                  <p:tags r:id="rId5"/>
                </p:custDataLst>
              </p:nvPr>
            </p:nvSpPr>
            <p:spPr bwMode="auto">
              <a:xfrm rot="5400000">
                <a:off x="8896887" y="3562887"/>
                <a:ext cx="3863832" cy="2726394"/>
              </a:xfrm>
              <a:custGeom>
                <a:avLst/>
                <a:gdLst/>
                <a:ahLst/>
                <a:cxnLst>
                  <a:cxn ang="0">
                    <a:pos x="730" y="1015"/>
                  </a:cxn>
                  <a:cxn ang="0">
                    <a:pos x="1736" y="1623"/>
                  </a:cxn>
                  <a:cxn ang="0">
                    <a:pos x="2905" y="2071"/>
                  </a:cxn>
                  <a:cxn ang="0">
                    <a:pos x="4020" y="2923"/>
                  </a:cxn>
                  <a:cxn ang="0">
                    <a:pos x="4318" y="3051"/>
                  </a:cxn>
                  <a:cxn ang="0">
                    <a:pos x="4318" y="0"/>
                  </a:cxn>
                  <a:cxn ang="0">
                    <a:pos x="0" y="0"/>
                  </a:cxn>
                  <a:cxn ang="0">
                    <a:pos x="730" y="1015"/>
                  </a:cxn>
                </a:cxnLst>
                <a:rect l="0" t="0" r="r" b="b"/>
                <a:pathLst>
                  <a:path w="4318" h="3051">
                    <a:moveTo>
                      <a:pt x="730" y="1015"/>
                    </a:moveTo>
                    <a:cubicBezTo>
                      <a:pt x="796" y="1632"/>
                      <a:pt x="1247" y="1628"/>
                      <a:pt x="1736" y="1623"/>
                    </a:cubicBezTo>
                    <a:cubicBezTo>
                      <a:pt x="2179" y="1619"/>
                      <a:pt x="2653" y="1615"/>
                      <a:pt x="2905" y="2071"/>
                    </a:cubicBezTo>
                    <a:cubicBezTo>
                      <a:pt x="3434" y="3031"/>
                      <a:pt x="3490" y="2455"/>
                      <a:pt x="4020" y="2923"/>
                    </a:cubicBezTo>
                    <a:cubicBezTo>
                      <a:pt x="4096" y="2991"/>
                      <a:pt x="4199" y="3031"/>
                      <a:pt x="4318" y="3051"/>
                    </a:cubicBezTo>
                    <a:cubicBezTo>
                      <a:pt x="4318" y="0"/>
                      <a:pt x="4318" y="0"/>
                      <a:pt x="431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59" y="210"/>
                      <a:pt x="679" y="531"/>
                      <a:pt x="730" y="1015"/>
                    </a:cubicBezTo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1350">
                  <a:solidFill>
                    <a:srgbClr val="262626"/>
                  </a:solidFill>
                </a:endParaRPr>
              </a:p>
            </p:txBody>
          </p:sp>
          <p:sp>
            <p:nvSpPr>
              <p:cNvPr id="8" name="Freeform 6"/>
              <p:cNvSpPr>
                <a:spLocks noChangeArrowheads="1"/>
              </p:cNvSpPr>
              <p:nvPr userDrawn="1">
                <p:custDataLst>
                  <p:tags r:id="rId6"/>
                </p:custDataLst>
              </p:nvPr>
            </p:nvSpPr>
            <p:spPr bwMode="auto">
              <a:xfrm rot="5400000">
                <a:off x="9228980" y="3894980"/>
                <a:ext cx="3216973" cy="2709067"/>
              </a:xfrm>
              <a:custGeom>
                <a:avLst/>
                <a:gdLst/>
                <a:ahLst/>
                <a:cxnLst>
                  <a:cxn ang="0">
                    <a:pos x="609" y="895"/>
                  </a:cxn>
                  <a:cxn ang="0">
                    <a:pos x="1447" y="1432"/>
                  </a:cxn>
                  <a:cxn ang="0">
                    <a:pos x="2420" y="1827"/>
                  </a:cxn>
                  <a:cxn ang="0">
                    <a:pos x="3598" y="3031"/>
                  </a:cxn>
                  <a:cxn ang="0">
                    <a:pos x="3598" y="0"/>
                  </a:cxn>
                  <a:cxn ang="0">
                    <a:pos x="0" y="0"/>
                  </a:cxn>
                  <a:cxn ang="0">
                    <a:pos x="609" y="895"/>
                  </a:cxn>
                </a:cxnLst>
                <a:rect l="0" t="0" r="r" b="b"/>
                <a:pathLst>
                  <a:path w="3598" h="3031">
                    <a:moveTo>
                      <a:pt x="609" y="895"/>
                    </a:moveTo>
                    <a:cubicBezTo>
                      <a:pt x="664" y="1440"/>
                      <a:pt x="1039" y="1436"/>
                      <a:pt x="1447" y="1432"/>
                    </a:cubicBezTo>
                    <a:cubicBezTo>
                      <a:pt x="1815" y="1428"/>
                      <a:pt x="2211" y="1424"/>
                      <a:pt x="2420" y="1827"/>
                    </a:cubicBezTo>
                    <a:cubicBezTo>
                      <a:pt x="2743" y="2445"/>
                      <a:pt x="3288" y="2851"/>
                      <a:pt x="3598" y="3031"/>
                    </a:cubicBezTo>
                    <a:cubicBezTo>
                      <a:pt x="3598" y="0"/>
                      <a:pt x="3598" y="0"/>
                      <a:pt x="359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99" y="185"/>
                      <a:pt x="566" y="469"/>
                      <a:pt x="609" y="895"/>
                    </a:cubicBezTo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1350">
                  <a:solidFill>
                    <a:srgbClr val="262626"/>
                  </a:solidFill>
                </a:endParaRPr>
              </a:p>
            </p:txBody>
          </p:sp>
        </p:grpSp>
      </p:grpSp>
      <p:sp>
        <p:nvSpPr>
          <p:cNvPr id="9" name="KSO_TEMPLATE" hidden="1"/>
          <p:cNvSpPr/>
          <p:nvPr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noProof="1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443234"/>
            <a:ext cx="8139178" cy="441964"/>
          </a:xfrm>
        </p:spPr>
        <p:txBody>
          <a:bodyPr rtlCol="0">
            <a:noAutofit/>
          </a:bodyPr>
          <a:lstStyle>
            <a:lvl1pPr marL="0" marR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2412" y="952509"/>
            <a:ext cx="8139178" cy="5388907"/>
          </a:xfrm>
        </p:spPr>
        <p:txBody>
          <a:bodyPr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135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noProof="1">
                <a:sym typeface="+mn-ea"/>
              </a:rPr>
              <a:t>单击此处编辑母版文本样式</a:t>
            </a:r>
            <a:endParaRPr noProof="1">
              <a:sym typeface="+mn-ea"/>
            </a:endParaRPr>
          </a:p>
          <a:p>
            <a:pPr lvl="1"/>
            <a:r>
              <a:rPr noProof="1">
                <a:sym typeface="+mn-ea"/>
              </a:rPr>
              <a:t>第二级</a:t>
            </a:r>
            <a:endParaRPr noProof="1">
              <a:sym typeface="+mn-ea"/>
            </a:endParaRPr>
          </a:p>
          <a:p>
            <a:pPr lvl="2"/>
            <a:r>
              <a:rPr noProof="1">
                <a:sym typeface="+mn-ea"/>
              </a:rPr>
              <a:t>第三级</a:t>
            </a:r>
            <a:endParaRPr noProof="1">
              <a:sym typeface="+mn-ea"/>
            </a:endParaRPr>
          </a:p>
          <a:p>
            <a:pPr lvl="3"/>
            <a:r>
              <a:rPr noProof="1">
                <a:sym typeface="+mn-ea"/>
              </a:rPr>
              <a:t>第四级</a:t>
            </a:r>
            <a:endParaRPr noProof="1">
              <a:sym typeface="+mn-ea"/>
            </a:endParaRPr>
          </a:p>
          <a:p>
            <a:pPr lvl="4"/>
            <a:r>
              <a:rPr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377666" y="9944862"/>
            <a:ext cx="1737264" cy="276999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AB30B938-08AB-4132-95ED-3E2C30DB4C4F}" type="datetimeFigureOut">
              <a:rPr lang="zh-CN" altLang="en-US"/>
            </a:fld>
            <a:endParaRPr lang="zh-CN" altLang="en-US"/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2568130" y="9944862"/>
            <a:ext cx="2417063" cy="276999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5438394" y="9944862"/>
            <a:ext cx="1737264" cy="276999"/>
          </a:xfrm>
        </p:spPr>
        <p:txBody>
          <a:bodyPr/>
          <a:lstStyle>
            <a:lvl1pPr>
              <a:defRPr/>
            </a:lvl1pPr>
          </a:lstStyle>
          <a:p>
            <a:fld id="{B0CA2ADB-8073-4322-9696-544E10D41A0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noProof="1"/>
          </a:p>
        </p:txBody>
      </p:sp>
      <p:sp>
        <p:nvSpPr>
          <p:cNvPr id="3" name="日期占位符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377666" y="9944862"/>
            <a:ext cx="1737264" cy="276999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77A420F8-63D3-4003-AFDD-005015EEE9ED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2568130" y="9944862"/>
            <a:ext cx="2417063" cy="276999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5438394" y="9944862"/>
            <a:ext cx="1737264" cy="276999"/>
          </a:xfrm>
        </p:spPr>
        <p:txBody>
          <a:bodyPr/>
          <a:lstStyle>
            <a:lvl1pPr>
              <a:defRPr/>
            </a:lvl1pPr>
          </a:lstStyle>
          <a:p>
            <a:fld id="{7F9AB327-CF53-412C-AB9A-E81C7F2A904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末尾幻灯片"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31332" y="1588"/>
            <a:ext cx="6112669" cy="5751512"/>
          </a:xfrm>
          <a:custGeom>
            <a:avLst/>
            <a:gdLst/>
            <a:ahLst/>
            <a:cxnLst>
              <a:cxn ang="0">
                <a:pos x="730" y="1015"/>
              </a:cxn>
              <a:cxn ang="0">
                <a:pos x="1736" y="1623"/>
              </a:cxn>
              <a:cxn ang="0">
                <a:pos x="2905" y="2071"/>
              </a:cxn>
              <a:cxn ang="0">
                <a:pos x="4020" y="2923"/>
              </a:cxn>
              <a:cxn ang="0">
                <a:pos x="4318" y="3051"/>
              </a:cxn>
              <a:cxn ang="0">
                <a:pos x="4318" y="0"/>
              </a:cxn>
              <a:cxn ang="0">
                <a:pos x="0" y="0"/>
              </a:cxn>
              <a:cxn ang="0">
                <a:pos x="730" y="1015"/>
              </a:cxn>
            </a:cxnLst>
            <a:rect l="0" t="0" r="r" b="b"/>
            <a:pathLst>
              <a:path w="4318" h="3051">
                <a:moveTo>
                  <a:pt x="730" y="1015"/>
                </a:moveTo>
                <a:cubicBezTo>
                  <a:pt x="796" y="1632"/>
                  <a:pt x="1247" y="1628"/>
                  <a:pt x="1736" y="1623"/>
                </a:cubicBezTo>
                <a:cubicBezTo>
                  <a:pt x="2179" y="1619"/>
                  <a:pt x="2653" y="1615"/>
                  <a:pt x="2905" y="2071"/>
                </a:cubicBezTo>
                <a:cubicBezTo>
                  <a:pt x="3434" y="3031"/>
                  <a:pt x="3490" y="2455"/>
                  <a:pt x="4020" y="2923"/>
                </a:cubicBezTo>
                <a:cubicBezTo>
                  <a:pt x="4096" y="2991"/>
                  <a:pt x="4199" y="3031"/>
                  <a:pt x="4318" y="3051"/>
                </a:cubicBezTo>
                <a:cubicBezTo>
                  <a:pt x="4318" y="0"/>
                  <a:pt x="4318" y="0"/>
                  <a:pt x="4318" y="0"/>
                </a:cubicBezTo>
                <a:cubicBezTo>
                  <a:pt x="0" y="0"/>
                  <a:pt x="0" y="0"/>
                  <a:pt x="0" y="0"/>
                </a:cubicBezTo>
                <a:cubicBezTo>
                  <a:pt x="359" y="210"/>
                  <a:pt x="679" y="531"/>
                  <a:pt x="730" y="1015"/>
                </a:cubicBezTo>
              </a:path>
            </a:pathLst>
          </a:custGeom>
          <a:solidFill>
            <a:schemeClr val="tx2"/>
          </a:solidFill>
          <a:ln w="9525">
            <a:noFill/>
            <a:round/>
          </a:ln>
        </p:spPr>
        <p:txBody>
          <a:bodyPr/>
          <a:lstStyle/>
          <a:p>
            <a:pPr>
              <a:defRPr/>
            </a:pPr>
            <a:endParaRPr lang="zh-CN" altLang="en-US" sz="1350">
              <a:solidFill>
                <a:srgbClr val="262626"/>
              </a:solidFill>
            </a:endParaRPr>
          </a:p>
        </p:txBody>
      </p:sp>
      <p:sp>
        <p:nvSpPr>
          <p:cNvPr id="3" name="Freeform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050507" y="1588"/>
            <a:ext cx="5093494" cy="5715000"/>
          </a:xfrm>
          <a:custGeom>
            <a:avLst/>
            <a:gdLst/>
            <a:ahLst/>
            <a:cxnLst>
              <a:cxn ang="0">
                <a:pos x="609" y="895"/>
              </a:cxn>
              <a:cxn ang="0">
                <a:pos x="1447" y="1432"/>
              </a:cxn>
              <a:cxn ang="0">
                <a:pos x="2420" y="1827"/>
              </a:cxn>
              <a:cxn ang="0">
                <a:pos x="3598" y="3031"/>
              </a:cxn>
              <a:cxn ang="0">
                <a:pos x="3598" y="0"/>
              </a:cxn>
              <a:cxn ang="0">
                <a:pos x="0" y="0"/>
              </a:cxn>
              <a:cxn ang="0">
                <a:pos x="609" y="895"/>
              </a:cxn>
            </a:cxnLst>
            <a:rect l="0" t="0" r="r" b="b"/>
            <a:pathLst>
              <a:path w="3598" h="3031">
                <a:moveTo>
                  <a:pt x="609" y="895"/>
                </a:moveTo>
                <a:cubicBezTo>
                  <a:pt x="664" y="1440"/>
                  <a:pt x="1039" y="1436"/>
                  <a:pt x="1447" y="1432"/>
                </a:cubicBezTo>
                <a:cubicBezTo>
                  <a:pt x="1815" y="1428"/>
                  <a:pt x="2211" y="1424"/>
                  <a:pt x="2420" y="1827"/>
                </a:cubicBezTo>
                <a:cubicBezTo>
                  <a:pt x="2743" y="2445"/>
                  <a:pt x="3288" y="2851"/>
                  <a:pt x="3598" y="3031"/>
                </a:cubicBezTo>
                <a:cubicBezTo>
                  <a:pt x="3598" y="0"/>
                  <a:pt x="3598" y="0"/>
                  <a:pt x="3598" y="0"/>
                </a:cubicBezTo>
                <a:cubicBezTo>
                  <a:pt x="0" y="0"/>
                  <a:pt x="0" y="0"/>
                  <a:pt x="0" y="0"/>
                </a:cubicBezTo>
                <a:cubicBezTo>
                  <a:pt x="299" y="185"/>
                  <a:pt x="566" y="469"/>
                  <a:pt x="609" y="895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/>
          <a:lstStyle/>
          <a:p>
            <a:pPr>
              <a:defRPr/>
            </a:pPr>
            <a:endParaRPr lang="zh-CN" altLang="en-US" sz="1350">
              <a:solidFill>
                <a:srgbClr val="262626"/>
              </a:solidFill>
            </a:endParaRPr>
          </a:p>
        </p:txBody>
      </p:sp>
      <p:pic>
        <p:nvPicPr>
          <p:cNvPr id="4" name="图片 10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810" y="2468563"/>
            <a:ext cx="3836194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KSO_TEMPLATE" hidden="1"/>
          <p:cNvSpPr/>
          <p:nvPr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noProof="1"/>
          </a:p>
        </p:txBody>
      </p:sp>
      <p:sp>
        <p:nvSpPr>
          <p:cNvPr id="13" name="标题 1"/>
          <p:cNvSpPr>
            <a:spLocks noGrp="1"/>
          </p:cNvSpPr>
          <p:nvPr>
            <p:ph type="ctrTitle"/>
          </p:nvPr>
        </p:nvSpPr>
        <p:spPr>
          <a:xfrm>
            <a:off x="241247" y="2419279"/>
            <a:ext cx="4069557" cy="2158229"/>
          </a:xfrm>
        </p:spPr>
        <p:txBody>
          <a:bodyPr lIns="90000" tIns="46800" rIns="90000" bIns="46800"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72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itchFamily="18" charset="-122"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6" name="日期占位符 1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377666" y="9944862"/>
            <a:ext cx="1737264" cy="276999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339EA90-25C1-4B85-8FAE-A05E9104D882}" type="datetimeFigureOut">
              <a:rPr lang="zh-CN" altLang="en-US"/>
            </a:fld>
            <a:endParaRPr lang="zh-CN" altLang="en-US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2568130" y="9944862"/>
            <a:ext cx="2417063" cy="276999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5438394" y="9944862"/>
            <a:ext cx="1737264" cy="276999"/>
          </a:xfrm>
        </p:spPr>
        <p:txBody>
          <a:bodyPr/>
          <a:lstStyle>
            <a:lvl1pPr>
              <a:defRPr/>
            </a:lvl1pPr>
          </a:lstStyle>
          <a:p>
            <a:fld id="{883958C7-ED7B-4B61-9E74-ED6DE38B1088}" type="slidenum">
              <a:rPr lang="zh-CN" altLang="en-US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4" Type="http://schemas.openxmlformats.org/officeDocument/2006/relationships/notesSlide" Target="../notesSlides/notesSlide1.xml"/><Relationship Id="rId23" Type="http://schemas.openxmlformats.org/officeDocument/2006/relationships/slideLayout" Target="../slideLayouts/slideLayout3.xml"/><Relationship Id="rId22" Type="http://schemas.openxmlformats.org/officeDocument/2006/relationships/tags" Target="../tags/tag58.xml"/><Relationship Id="rId21" Type="http://schemas.openxmlformats.org/officeDocument/2006/relationships/tags" Target="../tags/tag57.xml"/><Relationship Id="rId20" Type="http://schemas.openxmlformats.org/officeDocument/2006/relationships/tags" Target="../tags/tag56.xml"/><Relationship Id="rId2" Type="http://schemas.openxmlformats.org/officeDocument/2006/relationships/tags" Target="../tags/tag38.xml"/><Relationship Id="rId19" Type="http://schemas.openxmlformats.org/officeDocument/2006/relationships/tags" Target="../tags/tag55.xml"/><Relationship Id="rId18" Type="http://schemas.openxmlformats.org/officeDocument/2006/relationships/tags" Target="../tags/tag54.xml"/><Relationship Id="rId17" Type="http://schemas.openxmlformats.org/officeDocument/2006/relationships/tags" Target="../tags/tag53.xml"/><Relationship Id="rId16" Type="http://schemas.openxmlformats.org/officeDocument/2006/relationships/tags" Target="../tags/tag52.xml"/><Relationship Id="rId15" Type="http://schemas.openxmlformats.org/officeDocument/2006/relationships/tags" Target="../tags/tag51.xml"/><Relationship Id="rId14" Type="http://schemas.openxmlformats.org/officeDocument/2006/relationships/tags" Target="../tags/tag50.xml"/><Relationship Id="rId13" Type="http://schemas.openxmlformats.org/officeDocument/2006/relationships/tags" Target="../tags/tag49.xml"/><Relationship Id="rId12" Type="http://schemas.openxmlformats.org/officeDocument/2006/relationships/tags" Target="../tags/tag48.xml"/><Relationship Id="rId11" Type="http://schemas.openxmlformats.org/officeDocument/2006/relationships/tags" Target="../tags/tag47.xml"/><Relationship Id="rId10" Type="http://schemas.openxmlformats.org/officeDocument/2006/relationships/tags" Target="../tags/tag46.xml"/><Relationship Id="rId1" Type="http://schemas.openxmlformats.org/officeDocument/2006/relationships/tags" Target="../tags/tag3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6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3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0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2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3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4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6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7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8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9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0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1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2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3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4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6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7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8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9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0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1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2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3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4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6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7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8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9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0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1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2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3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4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01216" y="3331369"/>
            <a:ext cx="6196013" cy="1150144"/>
          </a:xfrm>
        </p:spPr>
        <p:txBody>
          <a:bodyPr vert="horz" wrap="square" lIns="67500" tIns="35100" rIns="67500" bIns="35100" numCol="1" anchor="b" anchorCtr="0" compatLnSpc="1"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1200" cap="none" spc="20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汉仪旗黑-85S" pitchFamily="18" charset="-122"/>
                <a:cs typeface="+mj-cs"/>
              </a:rPr>
              <a:t>儿童青少年近视防控</a:t>
            </a:r>
            <a:endParaRPr kumimoji="0" lang="zh-CN" altLang="en-US" b="1" i="0" u="none" strike="noStrike" kern="1200" cap="none" spc="200" normalizeH="0" baseline="0" noProof="1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汉仪旗黑-85S" pitchFamily="18" charset="-122"/>
              <a:cs typeface="+mj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612061" y="5157232"/>
            <a:ext cx="1241822" cy="359569"/>
          </a:xfrm>
        </p:spPr>
        <p:txBody>
          <a:bodyPr vert="horz" wrap="square" lIns="67500" tIns="35100" rIns="67500" bIns="35100" numCol="1" anchor="ctr" anchorCtr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500" b="0" i="0" u="none" strike="noStrike" kern="1200" cap="none" spc="15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康  利</a:t>
            </a:r>
            <a:endParaRPr kumimoji="0" lang="zh-CN" altLang="en-US" sz="1500" b="0" i="0" u="none" strike="noStrike" kern="1200" cap="none" spc="15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40963" name="文本占位符 4"/>
          <p:cNvSpPr>
            <a:spLocks noGrp="1" noChangeArrowheads="1"/>
          </p:cNvSpPr>
          <p:nvPr>
            <p:ph type="body" sz="quarter" idx="11"/>
          </p:nvPr>
        </p:nvSpPr>
        <p:spPr>
          <a:xfrm>
            <a:off x="3707606" y="4887516"/>
            <a:ext cx="3240881" cy="539354"/>
          </a:xfrm>
        </p:spPr>
        <p:txBody>
          <a:bodyPr vert="horz" wrap="square" lIns="67500" tIns="35100" rIns="67500" bIns="35100" numCol="1" anchor="ctr" anchorCtr="0" compatLnSpc="1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500" b="0" i="0" u="none" strike="noStrike" kern="1200" cap="none" spc="1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自贡市疾病预防控制中心</a:t>
            </a:r>
            <a:endParaRPr kumimoji="0" lang="en-US" altLang="zh-CN" sz="1500" b="0" i="0" u="none" strike="noStrike" kern="1200" cap="none" spc="15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500" b="0" i="0" u="none" strike="noStrike" kern="1200" cap="none" spc="1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2022.08.30</a:t>
            </a:r>
            <a:endParaRPr kumimoji="0" lang="en-US" altLang="zh-CN" sz="1500" b="0" i="0" u="none" strike="noStrike" kern="1200" cap="none" spc="15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5117306" y="2740819"/>
            <a:ext cx="701279" cy="2439591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1350"/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4323160" y="5891212"/>
            <a:ext cx="1089422" cy="2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1350"/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6151960" y="5891212"/>
            <a:ext cx="1656159" cy="2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1350"/>
          </a:p>
        </p:txBody>
      </p:sp>
      <p:pic>
        <p:nvPicPr>
          <p:cNvPr id="50181" name="Picture 5"/>
          <p:cNvPicPr>
            <a:picLocks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2734866"/>
            <a:ext cx="3227785" cy="244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/>
          <p:nvPr/>
        </p:nvGrpSpPr>
        <p:grpSpPr bwMode="auto">
          <a:xfrm>
            <a:off x="4656535" y="3387329"/>
            <a:ext cx="1008459" cy="907256"/>
            <a:chOff x="384" y="2112"/>
            <a:chExt cx="1248" cy="960"/>
          </a:xfrm>
        </p:grpSpPr>
        <p:sp>
          <p:nvSpPr>
            <p:cNvPr id="50294" name="Line 7"/>
            <p:cNvSpPr>
              <a:spLocks noChangeShapeType="1"/>
            </p:cNvSpPr>
            <p:nvPr/>
          </p:nvSpPr>
          <p:spPr bwMode="auto">
            <a:xfrm>
              <a:off x="384" y="2658"/>
              <a:ext cx="432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95" name="Line 8"/>
            <p:cNvSpPr>
              <a:spLocks noChangeShapeType="1"/>
            </p:cNvSpPr>
            <p:nvPr/>
          </p:nvSpPr>
          <p:spPr bwMode="auto">
            <a:xfrm>
              <a:off x="384" y="2178"/>
              <a:ext cx="1200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96" name="Line 9"/>
            <p:cNvSpPr>
              <a:spLocks noChangeShapeType="1"/>
            </p:cNvSpPr>
            <p:nvPr/>
          </p:nvSpPr>
          <p:spPr bwMode="auto">
            <a:xfrm>
              <a:off x="384" y="2178"/>
              <a:ext cx="432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grpSp>
          <p:nvGrpSpPr>
            <p:cNvPr id="50297" name="Group 10"/>
            <p:cNvGrpSpPr/>
            <p:nvPr/>
          </p:nvGrpSpPr>
          <p:grpSpPr bwMode="auto">
            <a:xfrm>
              <a:off x="384" y="2112"/>
              <a:ext cx="1248" cy="0"/>
              <a:chOff x="480" y="2016"/>
              <a:chExt cx="1248" cy="0"/>
            </a:xfrm>
          </p:grpSpPr>
          <p:sp>
            <p:nvSpPr>
              <p:cNvPr id="50324" name="Line 11"/>
              <p:cNvSpPr>
                <a:spLocks noChangeShapeType="1"/>
              </p:cNvSpPr>
              <p:nvPr/>
            </p:nvSpPr>
            <p:spPr bwMode="auto">
              <a:xfrm>
                <a:off x="480" y="2016"/>
                <a:ext cx="1248" cy="0"/>
              </a:xfrm>
              <a:prstGeom prst="line">
                <a:avLst/>
              </a:prstGeom>
              <a:noFill/>
              <a:ln w="9525">
                <a:solidFill>
                  <a:srgbClr val="66FF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 sz="1350"/>
              </a:p>
            </p:txBody>
          </p:sp>
          <p:sp>
            <p:nvSpPr>
              <p:cNvPr id="50325" name="Line 12"/>
              <p:cNvSpPr>
                <a:spLocks noChangeShapeType="1"/>
              </p:cNvSpPr>
              <p:nvPr/>
            </p:nvSpPr>
            <p:spPr bwMode="auto">
              <a:xfrm>
                <a:off x="480" y="2016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66FF33"/>
                </a:solidFill>
                <a:rou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 sz="1350"/>
              </a:p>
            </p:txBody>
          </p:sp>
        </p:grpSp>
        <p:sp>
          <p:nvSpPr>
            <p:cNvPr id="50298" name="Line 13"/>
            <p:cNvSpPr>
              <a:spLocks noChangeShapeType="1"/>
            </p:cNvSpPr>
            <p:nvPr/>
          </p:nvSpPr>
          <p:spPr bwMode="auto">
            <a:xfrm>
              <a:off x="384" y="2249"/>
              <a:ext cx="432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99" name="Line 14"/>
            <p:cNvSpPr>
              <a:spLocks noChangeShapeType="1"/>
            </p:cNvSpPr>
            <p:nvPr/>
          </p:nvSpPr>
          <p:spPr bwMode="auto">
            <a:xfrm>
              <a:off x="384" y="2318"/>
              <a:ext cx="432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300" name="Line 15"/>
            <p:cNvSpPr>
              <a:spLocks noChangeShapeType="1"/>
            </p:cNvSpPr>
            <p:nvPr/>
          </p:nvSpPr>
          <p:spPr bwMode="auto">
            <a:xfrm>
              <a:off x="384" y="2386"/>
              <a:ext cx="432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301" name="Line 16"/>
            <p:cNvSpPr>
              <a:spLocks noChangeShapeType="1"/>
            </p:cNvSpPr>
            <p:nvPr/>
          </p:nvSpPr>
          <p:spPr bwMode="auto">
            <a:xfrm>
              <a:off x="384" y="2455"/>
              <a:ext cx="432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302" name="Line 17"/>
            <p:cNvSpPr>
              <a:spLocks noChangeShapeType="1"/>
            </p:cNvSpPr>
            <p:nvPr/>
          </p:nvSpPr>
          <p:spPr bwMode="auto">
            <a:xfrm>
              <a:off x="384" y="2524"/>
              <a:ext cx="432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303" name="Line 18"/>
            <p:cNvSpPr>
              <a:spLocks noChangeShapeType="1"/>
            </p:cNvSpPr>
            <p:nvPr/>
          </p:nvSpPr>
          <p:spPr bwMode="auto">
            <a:xfrm>
              <a:off x="384" y="2592"/>
              <a:ext cx="1104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304" name="Line 19"/>
            <p:cNvSpPr>
              <a:spLocks noChangeShapeType="1"/>
            </p:cNvSpPr>
            <p:nvPr/>
          </p:nvSpPr>
          <p:spPr bwMode="auto">
            <a:xfrm>
              <a:off x="384" y="2592"/>
              <a:ext cx="432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305" name="Line 20"/>
            <p:cNvSpPr>
              <a:spLocks noChangeShapeType="1"/>
            </p:cNvSpPr>
            <p:nvPr/>
          </p:nvSpPr>
          <p:spPr bwMode="auto">
            <a:xfrm>
              <a:off x="384" y="2729"/>
              <a:ext cx="1104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306" name="Line 21"/>
            <p:cNvSpPr>
              <a:spLocks noChangeShapeType="1"/>
            </p:cNvSpPr>
            <p:nvPr/>
          </p:nvSpPr>
          <p:spPr bwMode="auto">
            <a:xfrm>
              <a:off x="384" y="2729"/>
              <a:ext cx="432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307" name="Line 22"/>
            <p:cNvSpPr>
              <a:spLocks noChangeShapeType="1"/>
            </p:cNvSpPr>
            <p:nvPr/>
          </p:nvSpPr>
          <p:spPr bwMode="auto">
            <a:xfrm>
              <a:off x="384" y="2798"/>
              <a:ext cx="1152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308" name="Line 23"/>
            <p:cNvSpPr>
              <a:spLocks noChangeShapeType="1"/>
            </p:cNvSpPr>
            <p:nvPr/>
          </p:nvSpPr>
          <p:spPr bwMode="auto">
            <a:xfrm>
              <a:off x="384" y="2798"/>
              <a:ext cx="432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309" name="Line 24"/>
            <p:cNvSpPr>
              <a:spLocks noChangeShapeType="1"/>
            </p:cNvSpPr>
            <p:nvPr/>
          </p:nvSpPr>
          <p:spPr bwMode="auto">
            <a:xfrm>
              <a:off x="384" y="2867"/>
              <a:ext cx="1152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310" name="Line 25"/>
            <p:cNvSpPr>
              <a:spLocks noChangeShapeType="1"/>
            </p:cNvSpPr>
            <p:nvPr/>
          </p:nvSpPr>
          <p:spPr bwMode="auto">
            <a:xfrm>
              <a:off x="384" y="2867"/>
              <a:ext cx="432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311" name="Line 26"/>
            <p:cNvSpPr>
              <a:spLocks noChangeShapeType="1"/>
            </p:cNvSpPr>
            <p:nvPr/>
          </p:nvSpPr>
          <p:spPr bwMode="auto">
            <a:xfrm>
              <a:off x="384" y="2935"/>
              <a:ext cx="1200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312" name="Line 27"/>
            <p:cNvSpPr>
              <a:spLocks noChangeShapeType="1"/>
            </p:cNvSpPr>
            <p:nvPr/>
          </p:nvSpPr>
          <p:spPr bwMode="auto">
            <a:xfrm>
              <a:off x="384" y="2935"/>
              <a:ext cx="432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313" name="Line 28"/>
            <p:cNvSpPr>
              <a:spLocks noChangeShapeType="1"/>
            </p:cNvSpPr>
            <p:nvPr/>
          </p:nvSpPr>
          <p:spPr bwMode="auto">
            <a:xfrm>
              <a:off x="384" y="3004"/>
              <a:ext cx="1200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314" name="Line 29"/>
            <p:cNvSpPr>
              <a:spLocks noChangeShapeType="1"/>
            </p:cNvSpPr>
            <p:nvPr/>
          </p:nvSpPr>
          <p:spPr bwMode="auto">
            <a:xfrm>
              <a:off x="384" y="3004"/>
              <a:ext cx="432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grpSp>
          <p:nvGrpSpPr>
            <p:cNvPr id="50315" name="Group 30"/>
            <p:cNvGrpSpPr/>
            <p:nvPr/>
          </p:nvGrpSpPr>
          <p:grpSpPr bwMode="auto">
            <a:xfrm>
              <a:off x="384" y="3072"/>
              <a:ext cx="1248" cy="0"/>
              <a:chOff x="480" y="2016"/>
              <a:chExt cx="1248" cy="0"/>
            </a:xfrm>
          </p:grpSpPr>
          <p:sp>
            <p:nvSpPr>
              <p:cNvPr id="50322" name="Line 31"/>
              <p:cNvSpPr>
                <a:spLocks noChangeShapeType="1"/>
              </p:cNvSpPr>
              <p:nvPr/>
            </p:nvSpPr>
            <p:spPr bwMode="auto">
              <a:xfrm>
                <a:off x="480" y="2016"/>
                <a:ext cx="1248" cy="0"/>
              </a:xfrm>
              <a:prstGeom prst="line">
                <a:avLst/>
              </a:prstGeom>
              <a:noFill/>
              <a:ln w="9525">
                <a:solidFill>
                  <a:srgbClr val="66FF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 sz="1350"/>
              </a:p>
            </p:txBody>
          </p:sp>
          <p:sp>
            <p:nvSpPr>
              <p:cNvPr id="50323" name="Line 32"/>
              <p:cNvSpPr>
                <a:spLocks noChangeShapeType="1"/>
              </p:cNvSpPr>
              <p:nvPr/>
            </p:nvSpPr>
            <p:spPr bwMode="auto">
              <a:xfrm>
                <a:off x="480" y="2016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66FF33"/>
                </a:solidFill>
                <a:rou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 sz="1350"/>
              </a:p>
            </p:txBody>
          </p:sp>
        </p:grpSp>
        <p:sp>
          <p:nvSpPr>
            <p:cNvPr id="50316" name="Line 33"/>
            <p:cNvSpPr>
              <a:spLocks noChangeShapeType="1"/>
            </p:cNvSpPr>
            <p:nvPr/>
          </p:nvSpPr>
          <p:spPr bwMode="auto">
            <a:xfrm>
              <a:off x="813" y="2523"/>
              <a:ext cx="672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317" name="Line 34"/>
            <p:cNvSpPr>
              <a:spLocks noChangeShapeType="1"/>
            </p:cNvSpPr>
            <p:nvPr/>
          </p:nvSpPr>
          <p:spPr bwMode="auto">
            <a:xfrm>
              <a:off x="813" y="2658"/>
              <a:ext cx="672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318" name="Line 35"/>
            <p:cNvSpPr>
              <a:spLocks noChangeShapeType="1"/>
            </p:cNvSpPr>
            <p:nvPr/>
          </p:nvSpPr>
          <p:spPr bwMode="auto">
            <a:xfrm>
              <a:off x="813" y="2454"/>
              <a:ext cx="672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319" name="Line 36"/>
            <p:cNvSpPr>
              <a:spLocks noChangeShapeType="1"/>
            </p:cNvSpPr>
            <p:nvPr/>
          </p:nvSpPr>
          <p:spPr bwMode="auto">
            <a:xfrm>
              <a:off x="813" y="2250"/>
              <a:ext cx="771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320" name="Line 37"/>
            <p:cNvSpPr>
              <a:spLocks noChangeShapeType="1"/>
            </p:cNvSpPr>
            <p:nvPr/>
          </p:nvSpPr>
          <p:spPr bwMode="auto">
            <a:xfrm>
              <a:off x="768" y="2322"/>
              <a:ext cx="768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321" name="Line 38"/>
            <p:cNvSpPr>
              <a:spLocks noChangeShapeType="1"/>
            </p:cNvSpPr>
            <p:nvPr/>
          </p:nvSpPr>
          <p:spPr bwMode="auto">
            <a:xfrm>
              <a:off x="813" y="2388"/>
              <a:ext cx="723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</p:grpSp>
      <p:grpSp>
        <p:nvGrpSpPr>
          <p:cNvPr id="6" name="Group 39"/>
          <p:cNvGrpSpPr/>
          <p:nvPr/>
        </p:nvGrpSpPr>
        <p:grpSpPr bwMode="auto">
          <a:xfrm>
            <a:off x="5505450" y="3384947"/>
            <a:ext cx="1513285" cy="908447"/>
            <a:chOff x="1319" y="2112"/>
            <a:chExt cx="1324" cy="960"/>
          </a:xfrm>
        </p:grpSpPr>
        <p:sp>
          <p:nvSpPr>
            <p:cNvPr id="50277" name="Line 40"/>
            <p:cNvSpPr>
              <a:spLocks noChangeShapeType="1"/>
            </p:cNvSpPr>
            <p:nvPr/>
          </p:nvSpPr>
          <p:spPr bwMode="auto">
            <a:xfrm>
              <a:off x="1451" y="2112"/>
              <a:ext cx="1024" cy="48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78" name="Line 41"/>
            <p:cNvSpPr>
              <a:spLocks noChangeShapeType="1"/>
            </p:cNvSpPr>
            <p:nvPr/>
          </p:nvSpPr>
          <p:spPr bwMode="auto">
            <a:xfrm>
              <a:off x="1407" y="2179"/>
              <a:ext cx="1067" cy="417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79" name="Line 42"/>
            <p:cNvSpPr>
              <a:spLocks noChangeShapeType="1"/>
            </p:cNvSpPr>
            <p:nvPr/>
          </p:nvSpPr>
          <p:spPr bwMode="auto">
            <a:xfrm>
              <a:off x="1408" y="2250"/>
              <a:ext cx="1067" cy="339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80" name="Line 43"/>
            <p:cNvSpPr>
              <a:spLocks noChangeShapeType="1"/>
            </p:cNvSpPr>
            <p:nvPr/>
          </p:nvSpPr>
          <p:spPr bwMode="auto">
            <a:xfrm>
              <a:off x="1323" y="2592"/>
              <a:ext cx="1109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81" name="Oval 44"/>
            <p:cNvSpPr>
              <a:spLocks noChangeArrowheads="1"/>
            </p:cNvSpPr>
            <p:nvPr/>
          </p:nvSpPr>
          <p:spPr bwMode="auto">
            <a:xfrm>
              <a:off x="2432" y="2562"/>
              <a:ext cx="43" cy="48"/>
            </a:xfrm>
            <a:prstGeom prst="ellipse">
              <a:avLst/>
            </a:prstGeom>
            <a:solidFill>
              <a:schemeClr val="accent1"/>
            </a:solidFill>
            <a:ln w="12699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  <p:sp>
          <p:nvSpPr>
            <p:cNvPr id="50282" name="Line 45"/>
            <p:cNvSpPr>
              <a:spLocks noChangeShapeType="1"/>
            </p:cNvSpPr>
            <p:nvPr/>
          </p:nvSpPr>
          <p:spPr bwMode="auto">
            <a:xfrm>
              <a:off x="1365" y="2322"/>
              <a:ext cx="1110" cy="27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83" name="Line 46"/>
            <p:cNvSpPr>
              <a:spLocks noChangeShapeType="1"/>
            </p:cNvSpPr>
            <p:nvPr/>
          </p:nvSpPr>
          <p:spPr bwMode="auto">
            <a:xfrm>
              <a:off x="1368" y="2388"/>
              <a:ext cx="1064" cy="204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84" name="Line 47"/>
            <p:cNvSpPr>
              <a:spLocks noChangeShapeType="1"/>
            </p:cNvSpPr>
            <p:nvPr/>
          </p:nvSpPr>
          <p:spPr bwMode="auto">
            <a:xfrm>
              <a:off x="1323" y="2456"/>
              <a:ext cx="1152" cy="144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85" name="Line 48"/>
            <p:cNvSpPr>
              <a:spLocks noChangeShapeType="1"/>
            </p:cNvSpPr>
            <p:nvPr/>
          </p:nvSpPr>
          <p:spPr bwMode="auto">
            <a:xfrm>
              <a:off x="1323" y="2524"/>
              <a:ext cx="1109" cy="72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86" name="Line 49"/>
            <p:cNvSpPr>
              <a:spLocks noChangeShapeType="1"/>
            </p:cNvSpPr>
            <p:nvPr/>
          </p:nvSpPr>
          <p:spPr bwMode="auto">
            <a:xfrm flipV="1">
              <a:off x="1319" y="2596"/>
              <a:ext cx="1110" cy="66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87" name="Line 50"/>
            <p:cNvSpPr>
              <a:spLocks noChangeShapeType="1"/>
            </p:cNvSpPr>
            <p:nvPr/>
          </p:nvSpPr>
          <p:spPr bwMode="auto">
            <a:xfrm flipV="1">
              <a:off x="1323" y="2583"/>
              <a:ext cx="1152" cy="144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88" name="Line 51"/>
            <p:cNvSpPr>
              <a:spLocks noChangeShapeType="1"/>
            </p:cNvSpPr>
            <p:nvPr/>
          </p:nvSpPr>
          <p:spPr bwMode="auto">
            <a:xfrm flipV="1">
              <a:off x="1363" y="2604"/>
              <a:ext cx="1067" cy="192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89" name="Line 52"/>
            <p:cNvSpPr>
              <a:spLocks noChangeShapeType="1"/>
            </p:cNvSpPr>
            <p:nvPr/>
          </p:nvSpPr>
          <p:spPr bwMode="auto">
            <a:xfrm flipV="1">
              <a:off x="1360" y="2577"/>
              <a:ext cx="1110" cy="288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90" name="Line 53"/>
            <p:cNvSpPr>
              <a:spLocks noChangeShapeType="1"/>
            </p:cNvSpPr>
            <p:nvPr/>
          </p:nvSpPr>
          <p:spPr bwMode="auto">
            <a:xfrm flipV="1">
              <a:off x="1408" y="2592"/>
              <a:ext cx="1067" cy="336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91" name="Line 54"/>
            <p:cNvSpPr>
              <a:spLocks noChangeShapeType="1"/>
            </p:cNvSpPr>
            <p:nvPr/>
          </p:nvSpPr>
          <p:spPr bwMode="auto">
            <a:xfrm flipV="1">
              <a:off x="1408" y="2544"/>
              <a:ext cx="1152" cy="459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92" name="Line 55"/>
            <p:cNvSpPr>
              <a:spLocks noChangeShapeType="1"/>
            </p:cNvSpPr>
            <p:nvPr/>
          </p:nvSpPr>
          <p:spPr bwMode="auto">
            <a:xfrm flipV="1">
              <a:off x="1451" y="2592"/>
              <a:ext cx="1024" cy="48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93" name="Rectangle 56"/>
            <p:cNvSpPr>
              <a:spLocks noChangeArrowheads="1"/>
            </p:cNvSpPr>
            <p:nvPr/>
          </p:nvSpPr>
          <p:spPr bwMode="auto">
            <a:xfrm>
              <a:off x="2259" y="2376"/>
              <a:ext cx="384" cy="48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</p:grpSp>
      <p:grpSp>
        <p:nvGrpSpPr>
          <p:cNvPr id="7" name="Group 57"/>
          <p:cNvGrpSpPr/>
          <p:nvPr/>
        </p:nvGrpSpPr>
        <p:grpSpPr bwMode="auto">
          <a:xfrm>
            <a:off x="6485335" y="3679031"/>
            <a:ext cx="1893094" cy="357188"/>
            <a:chOff x="2208" y="2364"/>
            <a:chExt cx="2760" cy="460"/>
          </a:xfrm>
        </p:grpSpPr>
        <p:sp>
          <p:nvSpPr>
            <p:cNvPr id="50262" name="Line 58"/>
            <p:cNvSpPr>
              <a:spLocks noChangeShapeType="1"/>
            </p:cNvSpPr>
            <p:nvPr/>
          </p:nvSpPr>
          <p:spPr bwMode="auto">
            <a:xfrm>
              <a:off x="2240" y="2364"/>
              <a:ext cx="2704" cy="228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63" name="Line 59"/>
            <p:cNvSpPr>
              <a:spLocks noChangeShapeType="1"/>
            </p:cNvSpPr>
            <p:nvPr/>
          </p:nvSpPr>
          <p:spPr bwMode="auto">
            <a:xfrm flipV="1">
              <a:off x="2232" y="2592"/>
              <a:ext cx="2712" cy="232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64" name="Line 60"/>
            <p:cNvSpPr>
              <a:spLocks noChangeShapeType="1"/>
            </p:cNvSpPr>
            <p:nvPr/>
          </p:nvSpPr>
          <p:spPr bwMode="auto">
            <a:xfrm>
              <a:off x="2208" y="2592"/>
              <a:ext cx="2640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65" name="Line 61"/>
            <p:cNvSpPr>
              <a:spLocks noChangeShapeType="1"/>
            </p:cNvSpPr>
            <p:nvPr/>
          </p:nvSpPr>
          <p:spPr bwMode="auto">
            <a:xfrm>
              <a:off x="2232" y="2400"/>
              <a:ext cx="2736" cy="192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66" name="Line 62"/>
            <p:cNvSpPr>
              <a:spLocks noChangeShapeType="1"/>
            </p:cNvSpPr>
            <p:nvPr/>
          </p:nvSpPr>
          <p:spPr bwMode="auto">
            <a:xfrm>
              <a:off x="2220" y="2432"/>
              <a:ext cx="2724" cy="16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67" name="Line 63"/>
            <p:cNvSpPr>
              <a:spLocks noChangeShapeType="1"/>
            </p:cNvSpPr>
            <p:nvPr/>
          </p:nvSpPr>
          <p:spPr bwMode="auto">
            <a:xfrm>
              <a:off x="2208" y="2472"/>
              <a:ext cx="2736" cy="12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68" name="Line 64"/>
            <p:cNvSpPr>
              <a:spLocks noChangeShapeType="1"/>
            </p:cNvSpPr>
            <p:nvPr/>
          </p:nvSpPr>
          <p:spPr bwMode="auto">
            <a:xfrm>
              <a:off x="2224" y="2504"/>
              <a:ext cx="2736" cy="96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69" name="Line 65"/>
            <p:cNvSpPr>
              <a:spLocks noChangeShapeType="1"/>
            </p:cNvSpPr>
            <p:nvPr/>
          </p:nvSpPr>
          <p:spPr bwMode="auto">
            <a:xfrm>
              <a:off x="2208" y="2560"/>
              <a:ext cx="2736" cy="32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70" name="Line 66"/>
            <p:cNvSpPr>
              <a:spLocks noChangeShapeType="1"/>
            </p:cNvSpPr>
            <p:nvPr/>
          </p:nvSpPr>
          <p:spPr bwMode="auto">
            <a:xfrm>
              <a:off x="2220" y="2528"/>
              <a:ext cx="2724" cy="64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71" name="Line 67"/>
            <p:cNvSpPr>
              <a:spLocks noChangeShapeType="1"/>
            </p:cNvSpPr>
            <p:nvPr/>
          </p:nvSpPr>
          <p:spPr bwMode="auto">
            <a:xfrm flipV="1">
              <a:off x="2208" y="2592"/>
              <a:ext cx="2736" cy="192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72" name="Line 68"/>
            <p:cNvSpPr>
              <a:spLocks noChangeShapeType="1"/>
            </p:cNvSpPr>
            <p:nvPr/>
          </p:nvSpPr>
          <p:spPr bwMode="auto">
            <a:xfrm flipV="1">
              <a:off x="2208" y="2592"/>
              <a:ext cx="2736" cy="16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73" name="Line 69"/>
            <p:cNvSpPr>
              <a:spLocks noChangeShapeType="1"/>
            </p:cNvSpPr>
            <p:nvPr/>
          </p:nvSpPr>
          <p:spPr bwMode="auto">
            <a:xfrm flipV="1">
              <a:off x="2208" y="2588"/>
              <a:ext cx="2736" cy="96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74" name="Line 70"/>
            <p:cNvSpPr>
              <a:spLocks noChangeShapeType="1"/>
            </p:cNvSpPr>
            <p:nvPr/>
          </p:nvSpPr>
          <p:spPr bwMode="auto">
            <a:xfrm flipV="1">
              <a:off x="2212" y="2592"/>
              <a:ext cx="2732" cy="124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75" name="Line 71"/>
            <p:cNvSpPr>
              <a:spLocks noChangeShapeType="1"/>
            </p:cNvSpPr>
            <p:nvPr/>
          </p:nvSpPr>
          <p:spPr bwMode="auto">
            <a:xfrm flipV="1">
              <a:off x="2208" y="2600"/>
              <a:ext cx="2736" cy="48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76" name="Line 72"/>
            <p:cNvSpPr>
              <a:spLocks noChangeShapeType="1"/>
            </p:cNvSpPr>
            <p:nvPr/>
          </p:nvSpPr>
          <p:spPr bwMode="auto">
            <a:xfrm flipV="1">
              <a:off x="2208" y="2592"/>
              <a:ext cx="2736" cy="28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</p:grpSp>
      <p:sp>
        <p:nvSpPr>
          <p:cNvPr id="50185" name="Oval 74"/>
          <p:cNvSpPr>
            <a:spLocks noChangeArrowheads="1"/>
          </p:cNvSpPr>
          <p:nvPr/>
        </p:nvSpPr>
        <p:spPr bwMode="auto">
          <a:xfrm>
            <a:off x="6313885" y="3395663"/>
            <a:ext cx="275034" cy="1069181"/>
          </a:xfrm>
          <a:prstGeom prst="ellipse">
            <a:avLst/>
          </a:prstGeom>
          <a:solidFill>
            <a:schemeClr val="hlink"/>
          </a:solidFill>
          <a:ln w="12699">
            <a:solidFill>
              <a:schemeClr val="accent2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1350"/>
          </a:p>
        </p:txBody>
      </p:sp>
      <p:sp>
        <p:nvSpPr>
          <p:cNvPr id="55371" name="AutoShape 75"/>
          <p:cNvSpPr>
            <a:spLocks noChangeArrowheads="1"/>
          </p:cNvSpPr>
          <p:nvPr/>
        </p:nvSpPr>
        <p:spPr bwMode="auto">
          <a:xfrm>
            <a:off x="8223647" y="3734991"/>
            <a:ext cx="194072" cy="227409"/>
          </a:xfrm>
          <a:custGeom>
            <a:avLst/>
            <a:gdLst>
              <a:gd name="T0" fmla="*/ 0 w 257970"/>
              <a:gd name="T1" fmla="*/ 117269 h 302457"/>
              <a:gd name="T2" fmla="*/ 100364 w 257970"/>
              <a:gd name="T3" fmla="*/ 117269 h 302457"/>
              <a:gd name="T4" fmla="*/ 131379 w 257970"/>
              <a:gd name="T5" fmla="*/ 0 h 302457"/>
              <a:gd name="T6" fmla="*/ 162395 w 257970"/>
              <a:gd name="T7" fmla="*/ 117269 h 302457"/>
              <a:gd name="T8" fmla="*/ 262758 w 257970"/>
              <a:gd name="T9" fmla="*/ 117269 h 302457"/>
              <a:gd name="T10" fmla="*/ 181561 w 257970"/>
              <a:gd name="T11" fmla="*/ 189745 h 302457"/>
              <a:gd name="T12" fmla="*/ 212578 w 257970"/>
              <a:gd name="T13" fmla="*/ 307015 h 302457"/>
              <a:gd name="T14" fmla="*/ 131379 w 257970"/>
              <a:gd name="T15" fmla="*/ 234538 h 302457"/>
              <a:gd name="T16" fmla="*/ 50183 w 257970"/>
              <a:gd name="T17" fmla="*/ 307015 h 302457"/>
              <a:gd name="T18" fmla="*/ 81199 w 257970"/>
              <a:gd name="T19" fmla="*/ 189745 h 30245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57970"/>
              <a:gd name="T31" fmla="*/ 0 h 302457"/>
              <a:gd name="T32" fmla="*/ 257970 w 257970"/>
              <a:gd name="T33" fmla="*/ 302457 h 30245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57970" h="302457">
                <a:moveTo>
                  <a:pt x="0" y="115528"/>
                </a:moveTo>
                <a:lnTo>
                  <a:pt x="98536" y="115528"/>
                </a:lnTo>
                <a:lnTo>
                  <a:pt x="128985" y="0"/>
                </a:lnTo>
                <a:lnTo>
                  <a:pt x="159434" y="115528"/>
                </a:lnTo>
                <a:lnTo>
                  <a:pt x="257970" y="115528"/>
                </a:lnTo>
                <a:lnTo>
                  <a:pt x="178252" y="186928"/>
                </a:lnTo>
                <a:lnTo>
                  <a:pt x="208702" y="302456"/>
                </a:lnTo>
                <a:lnTo>
                  <a:pt x="128985" y="231055"/>
                </a:lnTo>
                <a:lnTo>
                  <a:pt x="49268" y="302456"/>
                </a:lnTo>
                <a:lnTo>
                  <a:pt x="79718" y="186928"/>
                </a:lnTo>
                <a:close/>
              </a:path>
            </a:pathLst>
          </a:custGeom>
          <a:solidFill>
            <a:srgbClr val="66FF33"/>
          </a:solidFill>
          <a:ln w="12699">
            <a:solidFill>
              <a:schemeClr val="bg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135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307306" y="1597819"/>
            <a:ext cx="2463404" cy="857250"/>
          </a:xfrm>
        </p:spPr>
        <p:txBody>
          <a:bodyPr/>
          <a:lstStyle/>
          <a:p>
            <a:pPr algn="ctr" fontAlgn="base">
              <a:defRPr/>
            </a:pPr>
            <a:r>
              <a:rPr sz="4400" spc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</a:rPr>
              <a:t>正视眼</a:t>
            </a:r>
            <a:endParaRPr sz="4400" spc="0">
              <a:solidFill>
                <a:schemeClr val="accent1">
                  <a:lumMod val="50000"/>
                </a:schemeClr>
              </a:solidFill>
              <a:latin typeface="+mj-lt"/>
              <a:ea typeface="+mj-ea"/>
            </a:endParaRPr>
          </a:p>
        </p:txBody>
      </p:sp>
      <p:sp>
        <p:nvSpPr>
          <p:cNvPr id="50188" name="Rectangle 2"/>
          <p:cNvSpPr>
            <a:spLocks noChangeArrowheads="1"/>
          </p:cNvSpPr>
          <p:nvPr/>
        </p:nvSpPr>
        <p:spPr bwMode="auto">
          <a:xfrm>
            <a:off x="769144" y="2706291"/>
            <a:ext cx="763191" cy="24384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1350"/>
          </a:p>
        </p:txBody>
      </p:sp>
      <p:sp>
        <p:nvSpPr>
          <p:cNvPr id="50189" name="Rectangle 3"/>
          <p:cNvSpPr>
            <a:spLocks noChangeArrowheads="1"/>
          </p:cNvSpPr>
          <p:nvPr/>
        </p:nvSpPr>
        <p:spPr bwMode="auto">
          <a:xfrm>
            <a:off x="321469" y="5880497"/>
            <a:ext cx="1089422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1350"/>
          </a:p>
        </p:txBody>
      </p:sp>
      <p:sp>
        <p:nvSpPr>
          <p:cNvPr id="50190" name="Rectangle 4"/>
          <p:cNvSpPr>
            <a:spLocks noChangeArrowheads="1"/>
          </p:cNvSpPr>
          <p:nvPr/>
        </p:nvSpPr>
        <p:spPr bwMode="auto">
          <a:xfrm>
            <a:off x="2150269" y="5880497"/>
            <a:ext cx="165616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1350"/>
          </a:p>
        </p:txBody>
      </p:sp>
      <p:pic>
        <p:nvPicPr>
          <p:cNvPr id="50191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1" y="2706291"/>
            <a:ext cx="267057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6"/>
          <p:cNvGrpSpPr/>
          <p:nvPr/>
        </p:nvGrpSpPr>
        <p:grpSpPr bwMode="auto">
          <a:xfrm>
            <a:off x="179785" y="3384948"/>
            <a:ext cx="1008459" cy="907256"/>
            <a:chOff x="384" y="2112"/>
            <a:chExt cx="1248" cy="960"/>
          </a:xfrm>
        </p:grpSpPr>
        <p:sp>
          <p:nvSpPr>
            <p:cNvPr id="50230" name="Line 7"/>
            <p:cNvSpPr>
              <a:spLocks noChangeShapeType="1"/>
            </p:cNvSpPr>
            <p:nvPr/>
          </p:nvSpPr>
          <p:spPr bwMode="auto">
            <a:xfrm>
              <a:off x="384" y="2658"/>
              <a:ext cx="432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31" name="Line 8"/>
            <p:cNvSpPr>
              <a:spLocks noChangeShapeType="1"/>
            </p:cNvSpPr>
            <p:nvPr/>
          </p:nvSpPr>
          <p:spPr bwMode="auto">
            <a:xfrm>
              <a:off x="384" y="2178"/>
              <a:ext cx="1200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32" name="Line 9"/>
            <p:cNvSpPr>
              <a:spLocks noChangeShapeType="1"/>
            </p:cNvSpPr>
            <p:nvPr/>
          </p:nvSpPr>
          <p:spPr bwMode="auto">
            <a:xfrm>
              <a:off x="384" y="2178"/>
              <a:ext cx="432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grpSp>
          <p:nvGrpSpPr>
            <p:cNvPr id="50233" name="Group 10"/>
            <p:cNvGrpSpPr/>
            <p:nvPr/>
          </p:nvGrpSpPr>
          <p:grpSpPr bwMode="auto">
            <a:xfrm>
              <a:off x="384" y="2112"/>
              <a:ext cx="1248" cy="0"/>
              <a:chOff x="480" y="2016"/>
              <a:chExt cx="1248" cy="0"/>
            </a:xfrm>
          </p:grpSpPr>
          <p:sp>
            <p:nvSpPr>
              <p:cNvPr id="50260" name="Line 11"/>
              <p:cNvSpPr>
                <a:spLocks noChangeShapeType="1"/>
              </p:cNvSpPr>
              <p:nvPr/>
            </p:nvSpPr>
            <p:spPr bwMode="auto">
              <a:xfrm>
                <a:off x="480" y="2016"/>
                <a:ext cx="1248" cy="0"/>
              </a:xfrm>
              <a:prstGeom prst="line">
                <a:avLst/>
              </a:prstGeom>
              <a:noFill/>
              <a:ln w="9525">
                <a:solidFill>
                  <a:srgbClr val="66FF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 sz="1350"/>
              </a:p>
            </p:txBody>
          </p:sp>
          <p:sp>
            <p:nvSpPr>
              <p:cNvPr id="50261" name="Line 12"/>
              <p:cNvSpPr>
                <a:spLocks noChangeShapeType="1"/>
              </p:cNvSpPr>
              <p:nvPr/>
            </p:nvSpPr>
            <p:spPr bwMode="auto">
              <a:xfrm>
                <a:off x="480" y="2016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66FF33"/>
                </a:solidFill>
                <a:rou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 sz="1350"/>
              </a:p>
            </p:txBody>
          </p:sp>
        </p:grpSp>
        <p:sp>
          <p:nvSpPr>
            <p:cNvPr id="50234" name="Line 13"/>
            <p:cNvSpPr>
              <a:spLocks noChangeShapeType="1"/>
            </p:cNvSpPr>
            <p:nvPr/>
          </p:nvSpPr>
          <p:spPr bwMode="auto">
            <a:xfrm>
              <a:off x="384" y="2249"/>
              <a:ext cx="432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35" name="Line 14"/>
            <p:cNvSpPr>
              <a:spLocks noChangeShapeType="1"/>
            </p:cNvSpPr>
            <p:nvPr/>
          </p:nvSpPr>
          <p:spPr bwMode="auto">
            <a:xfrm>
              <a:off x="384" y="2318"/>
              <a:ext cx="432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36" name="Line 15"/>
            <p:cNvSpPr>
              <a:spLocks noChangeShapeType="1"/>
            </p:cNvSpPr>
            <p:nvPr/>
          </p:nvSpPr>
          <p:spPr bwMode="auto">
            <a:xfrm>
              <a:off x="384" y="2386"/>
              <a:ext cx="432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37" name="Line 16"/>
            <p:cNvSpPr>
              <a:spLocks noChangeShapeType="1"/>
            </p:cNvSpPr>
            <p:nvPr/>
          </p:nvSpPr>
          <p:spPr bwMode="auto">
            <a:xfrm>
              <a:off x="384" y="2455"/>
              <a:ext cx="432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38" name="Line 17"/>
            <p:cNvSpPr>
              <a:spLocks noChangeShapeType="1"/>
            </p:cNvSpPr>
            <p:nvPr/>
          </p:nvSpPr>
          <p:spPr bwMode="auto">
            <a:xfrm>
              <a:off x="384" y="2524"/>
              <a:ext cx="432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39" name="Line 18"/>
            <p:cNvSpPr>
              <a:spLocks noChangeShapeType="1"/>
            </p:cNvSpPr>
            <p:nvPr/>
          </p:nvSpPr>
          <p:spPr bwMode="auto">
            <a:xfrm>
              <a:off x="384" y="2592"/>
              <a:ext cx="1104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40" name="Line 19"/>
            <p:cNvSpPr>
              <a:spLocks noChangeShapeType="1"/>
            </p:cNvSpPr>
            <p:nvPr/>
          </p:nvSpPr>
          <p:spPr bwMode="auto">
            <a:xfrm>
              <a:off x="384" y="2592"/>
              <a:ext cx="432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41" name="Line 20"/>
            <p:cNvSpPr>
              <a:spLocks noChangeShapeType="1"/>
            </p:cNvSpPr>
            <p:nvPr/>
          </p:nvSpPr>
          <p:spPr bwMode="auto">
            <a:xfrm>
              <a:off x="384" y="2729"/>
              <a:ext cx="1104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42" name="Line 21"/>
            <p:cNvSpPr>
              <a:spLocks noChangeShapeType="1"/>
            </p:cNvSpPr>
            <p:nvPr/>
          </p:nvSpPr>
          <p:spPr bwMode="auto">
            <a:xfrm>
              <a:off x="384" y="2729"/>
              <a:ext cx="432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43" name="Line 22"/>
            <p:cNvSpPr>
              <a:spLocks noChangeShapeType="1"/>
            </p:cNvSpPr>
            <p:nvPr/>
          </p:nvSpPr>
          <p:spPr bwMode="auto">
            <a:xfrm>
              <a:off x="384" y="2798"/>
              <a:ext cx="1152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44" name="Line 23"/>
            <p:cNvSpPr>
              <a:spLocks noChangeShapeType="1"/>
            </p:cNvSpPr>
            <p:nvPr/>
          </p:nvSpPr>
          <p:spPr bwMode="auto">
            <a:xfrm>
              <a:off x="384" y="2798"/>
              <a:ext cx="432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45" name="Line 24"/>
            <p:cNvSpPr>
              <a:spLocks noChangeShapeType="1"/>
            </p:cNvSpPr>
            <p:nvPr/>
          </p:nvSpPr>
          <p:spPr bwMode="auto">
            <a:xfrm>
              <a:off x="384" y="2867"/>
              <a:ext cx="1152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46" name="Line 25"/>
            <p:cNvSpPr>
              <a:spLocks noChangeShapeType="1"/>
            </p:cNvSpPr>
            <p:nvPr/>
          </p:nvSpPr>
          <p:spPr bwMode="auto">
            <a:xfrm>
              <a:off x="384" y="2867"/>
              <a:ext cx="432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47" name="Line 26"/>
            <p:cNvSpPr>
              <a:spLocks noChangeShapeType="1"/>
            </p:cNvSpPr>
            <p:nvPr/>
          </p:nvSpPr>
          <p:spPr bwMode="auto">
            <a:xfrm>
              <a:off x="384" y="2935"/>
              <a:ext cx="1200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48" name="Line 27"/>
            <p:cNvSpPr>
              <a:spLocks noChangeShapeType="1"/>
            </p:cNvSpPr>
            <p:nvPr/>
          </p:nvSpPr>
          <p:spPr bwMode="auto">
            <a:xfrm>
              <a:off x="384" y="2935"/>
              <a:ext cx="432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49" name="Line 28"/>
            <p:cNvSpPr>
              <a:spLocks noChangeShapeType="1"/>
            </p:cNvSpPr>
            <p:nvPr/>
          </p:nvSpPr>
          <p:spPr bwMode="auto">
            <a:xfrm>
              <a:off x="384" y="3004"/>
              <a:ext cx="1200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50" name="Line 29"/>
            <p:cNvSpPr>
              <a:spLocks noChangeShapeType="1"/>
            </p:cNvSpPr>
            <p:nvPr/>
          </p:nvSpPr>
          <p:spPr bwMode="auto">
            <a:xfrm>
              <a:off x="384" y="3004"/>
              <a:ext cx="432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grpSp>
          <p:nvGrpSpPr>
            <p:cNvPr id="50251" name="Group 30"/>
            <p:cNvGrpSpPr/>
            <p:nvPr/>
          </p:nvGrpSpPr>
          <p:grpSpPr bwMode="auto">
            <a:xfrm>
              <a:off x="384" y="3072"/>
              <a:ext cx="1248" cy="0"/>
              <a:chOff x="480" y="2016"/>
              <a:chExt cx="1248" cy="0"/>
            </a:xfrm>
          </p:grpSpPr>
          <p:sp>
            <p:nvSpPr>
              <p:cNvPr id="50258" name="Line 31"/>
              <p:cNvSpPr>
                <a:spLocks noChangeShapeType="1"/>
              </p:cNvSpPr>
              <p:nvPr/>
            </p:nvSpPr>
            <p:spPr bwMode="auto">
              <a:xfrm>
                <a:off x="480" y="2016"/>
                <a:ext cx="1248" cy="0"/>
              </a:xfrm>
              <a:prstGeom prst="line">
                <a:avLst/>
              </a:prstGeom>
              <a:noFill/>
              <a:ln w="9525">
                <a:solidFill>
                  <a:srgbClr val="66FF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 sz="1350"/>
              </a:p>
            </p:txBody>
          </p:sp>
          <p:sp>
            <p:nvSpPr>
              <p:cNvPr id="50259" name="Line 32"/>
              <p:cNvSpPr>
                <a:spLocks noChangeShapeType="1"/>
              </p:cNvSpPr>
              <p:nvPr/>
            </p:nvSpPr>
            <p:spPr bwMode="auto">
              <a:xfrm>
                <a:off x="480" y="2016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66FF33"/>
                </a:solidFill>
                <a:rou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 sz="1350"/>
              </a:p>
            </p:txBody>
          </p:sp>
        </p:grpSp>
        <p:sp>
          <p:nvSpPr>
            <p:cNvPr id="50252" name="Line 33"/>
            <p:cNvSpPr>
              <a:spLocks noChangeShapeType="1"/>
            </p:cNvSpPr>
            <p:nvPr/>
          </p:nvSpPr>
          <p:spPr bwMode="auto">
            <a:xfrm>
              <a:off x="813" y="2523"/>
              <a:ext cx="672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53" name="Line 34"/>
            <p:cNvSpPr>
              <a:spLocks noChangeShapeType="1"/>
            </p:cNvSpPr>
            <p:nvPr/>
          </p:nvSpPr>
          <p:spPr bwMode="auto">
            <a:xfrm>
              <a:off x="813" y="2658"/>
              <a:ext cx="672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54" name="Line 35"/>
            <p:cNvSpPr>
              <a:spLocks noChangeShapeType="1"/>
            </p:cNvSpPr>
            <p:nvPr/>
          </p:nvSpPr>
          <p:spPr bwMode="auto">
            <a:xfrm>
              <a:off x="813" y="2454"/>
              <a:ext cx="672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55" name="Line 36"/>
            <p:cNvSpPr>
              <a:spLocks noChangeShapeType="1"/>
            </p:cNvSpPr>
            <p:nvPr/>
          </p:nvSpPr>
          <p:spPr bwMode="auto">
            <a:xfrm>
              <a:off x="813" y="2250"/>
              <a:ext cx="771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56" name="Line 37"/>
            <p:cNvSpPr>
              <a:spLocks noChangeShapeType="1"/>
            </p:cNvSpPr>
            <p:nvPr/>
          </p:nvSpPr>
          <p:spPr bwMode="auto">
            <a:xfrm>
              <a:off x="768" y="2322"/>
              <a:ext cx="768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57" name="Line 38"/>
            <p:cNvSpPr>
              <a:spLocks noChangeShapeType="1"/>
            </p:cNvSpPr>
            <p:nvPr/>
          </p:nvSpPr>
          <p:spPr bwMode="auto">
            <a:xfrm>
              <a:off x="813" y="2388"/>
              <a:ext cx="723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</p:grpSp>
      <p:grpSp>
        <p:nvGrpSpPr>
          <p:cNvPr id="11" name="Group 39"/>
          <p:cNvGrpSpPr/>
          <p:nvPr/>
        </p:nvGrpSpPr>
        <p:grpSpPr bwMode="auto">
          <a:xfrm>
            <a:off x="1002506" y="3378994"/>
            <a:ext cx="1758554" cy="907256"/>
            <a:chOff x="1319" y="2112"/>
            <a:chExt cx="1324" cy="960"/>
          </a:xfrm>
        </p:grpSpPr>
        <p:sp>
          <p:nvSpPr>
            <p:cNvPr id="50213" name="Line 40"/>
            <p:cNvSpPr>
              <a:spLocks noChangeShapeType="1"/>
            </p:cNvSpPr>
            <p:nvPr/>
          </p:nvSpPr>
          <p:spPr bwMode="auto">
            <a:xfrm>
              <a:off x="1451" y="2112"/>
              <a:ext cx="1024" cy="48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14" name="Line 41"/>
            <p:cNvSpPr>
              <a:spLocks noChangeShapeType="1"/>
            </p:cNvSpPr>
            <p:nvPr/>
          </p:nvSpPr>
          <p:spPr bwMode="auto">
            <a:xfrm>
              <a:off x="1407" y="2179"/>
              <a:ext cx="1067" cy="417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15" name="Line 42"/>
            <p:cNvSpPr>
              <a:spLocks noChangeShapeType="1"/>
            </p:cNvSpPr>
            <p:nvPr/>
          </p:nvSpPr>
          <p:spPr bwMode="auto">
            <a:xfrm>
              <a:off x="1408" y="2250"/>
              <a:ext cx="1067" cy="339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16" name="Line 43"/>
            <p:cNvSpPr>
              <a:spLocks noChangeShapeType="1"/>
            </p:cNvSpPr>
            <p:nvPr/>
          </p:nvSpPr>
          <p:spPr bwMode="auto">
            <a:xfrm>
              <a:off x="1323" y="2592"/>
              <a:ext cx="1109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17" name="Oval 44"/>
            <p:cNvSpPr>
              <a:spLocks noChangeArrowheads="1"/>
            </p:cNvSpPr>
            <p:nvPr/>
          </p:nvSpPr>
          <p:spPr bwMode="auto">
            <a:xfrm>
              <a:off x="2432" y="2562"/>
              <a:ext cx="43" cy="48"/>
            </a:xfrm>
            <a:prstGeom prst="ellipse">
              <a:avLst/>
            </a:prstGeom>
            <a:solidFill>
              <a:schemeClr val="accent1"/>
            </a:solidFill>
            <a:ln w="12699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  <p:sp>
          <p:nvSpPr>
            <p:cNvPr id="50218" name="Line 45"/>
            <p:cNvSpPr>
              <a:spLocks noChangeShapeType="1"/>
            </p:cNvSpPr>
            <p:nvPr/>
          </p:nvSpPr>
          <p:spPr bwMode="auto">
            <a:xfrm>
              <a:off x="1365" y="2322"/>
              <a:ext cx="1110" cy="27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19" name="Line 46"/>
            <p:cNvSpPr>
              <a:spLocks noChangeShapeType="1"/>
            </p:cNvSpPr>
            <p:nvPr/>
          </p:nvSpPr>
          <p:spPr bwMode="auto">
            <a:xfrm>
              <a:off x="1368" y="2388"/>
              <a:ext cx="1064" cy="204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20" name="Line 47"/>
            <p:cNvSpPr>
              <a:spLocks noChangeShapeType="1"/>
            </p:cNvSpPr>
            <p:nvPr/>
          </p:nvSpPr>
          <p:spPr bwMode="auto">
            <a:xfrm>
              <a:off x="1323" y="2456"/>
              <a:ext cx="1152" cy="144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21" name="Line 48"/>
            <p:cNvSpPr>
              <a:spLocks noChangeShapeType="1"/>
            </p:cNvSpPr>
            <p:nvPr/>
          </p:nvSpPr>
          <p:spPr bwMode="auto">
            <a:xfrm>
              <a:off x="1323" y="2524"/>
              <a:ext cx="1109" cy="72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22" name="Line 49"/>
            <p:cNvSpPr>
              <a:spLocks noChangeShapeType="1"/>
            </p:cNvSpPr>
            <p:nvPr/>
          </p:nvSpPr>
          <p:spPr bwMode="auto">
            <a:xfrm flipV="1">
              <a:off x="1319" y="2596"/>
              <a:ext cx="1110" cy="66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23" name="Line 50"/>
            <p:cNvSpPr>
              <a:spLocks noChangeShapeType="1"/>
            </p:cNvSpPr>
            <p:nvPr/>
          </p:nvSpPr>
          <p:spPr bwMode="auto">
            <a:xfrm flipV="1">
              <a:off x="1323" y="2583"/>
              <a:ext cx="1152" cy="144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24" name="Line 51"/>
            <p:cNvSpPr>
              <a:spLocks noChangeShapeType="1"/>
            </p:cNvSpPr>
            <p:nvPr/>
          </p:nvSpPr>
          <p:spPr bwMode="auto">
            <a:xfrm flipV="1">
              <a:off x="1363" y="2604"/>
              <a:ext cx="1067" cy="192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25" name="Line 52"/>
            <p:cNvSpPr>
              <a:spLocks noChangeShapeType="1"/>
            </p:cNvSpPr>
            <p:nvPr/>
          </p:nvSpPr>
          <p:spPr bwMode="auto">
            <a:xfrm flipV="1">
              <a:off x="1360" y="2577"/>
              <a:ext cx="1110" cy="288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26" name="Line 53"/>
            <p:cNvSpPr>
              <a:spLocks noChangeShapeType="1"/>
            </p:cNvSpPr>
            <p:nvPr/>
          </p:nvSpPr>
          <p:spPr bwMode="auto">
            <a:xfrm flipV="1">
              <a:off x="1408" y="2592"/>
              <a:ext cx="1067" cy="336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27" name="Line 54"/>
            <p:cNvSpPr>
              <a:spLocks noChangeShapeType="1"/>
            </p:cNvSpPr>
            <p:nvPr/>
          </p:nvSpPr>
          <p:spPr bwMode="auto">
            <a:xfrm flipV="1">
              <a:off x="1408" y="2544"/>
              <a:ext cx="1152" cy="459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28" name="Line 55"/>
            <p:cNvSpPr>
              <a:spLocks noChangeShapeType="1"/>
            </p:cNvSpPr>
            <p:nvPr/>
          </p:nvSpPr>
          <p:spPr bwMode="auto">
            <a:xfrm flipV="1">
              <a:off x="1451" y="2592"/>
              <a:ext cx="1024" cy="48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29" name="Rectangle 56"/>
            <p:cNvSpPr>
              <a:spLocks noChangeArrowheads="1"/>
            </p:cNvSpPr>
            <p:nvPr/>
          </p:nvSpPr>
          <p:spPr bwMode="auto">
            <a:xfrm>
              <a:off x="2259" y="2376"/>
              <a:ext cx="384" cy="48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</p:grpSp>
      <p:grpSp>
        <p:nvGrpSpPr>
          <p:cNvPr id="12" name="Group 57"/>
          <p:cNvGrpSpPr/>
          <p:nvPr/>
        </p:nvGrpSpPr>
        <p:grpSpPr bwMode="auto">
          <a:xfrm>
            <a:off x="2049066" y="3650457"/>
            <a:ext cx="1958578" cy="370285"/>
            <a:chOff x="2208" y="2364"/>
            <a:chExt cx="2760" cy="460"/>
          </a:xfrm>
        </p:grpSpPr>
        <p:sp>
          <p:nvSpPr>
            <p:cNvPr id="50198" name="Line 58"/>
            <p:cNvSpPr>
              <a:spLocks noChangeShapeType="1"/>
            </p:cNvSpPr>
            <p:nvPr/>
          </p:nvSpPr>
          <p:spPr bwMode="auto">
            <a:xfrm>
              <a:off x="2240" y="2364"/>
              <a:ext cx="2704" cy="228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199" name="Line 59"/>
            <p:cNvSpPr>
              <a:spLocks noChangeShapeType="1"/>
            </p:cNvSpPr>
            <p:nvPr/>
          </p:nvSpPr>
          <p:spPr bwMode="auto">
            <a:xfrm flipV="1">
              <a:off x="2232" y="2592"/>
              <a:ext cx="2712" cy="232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00" name="Line 60"/>
            <p:cNvSpPr>
              <a:spLocks noChangeShapeType="1"/>
            </p:cNvSpPr>
            <p:nvPr/>
          </p:nvSpPr>
          <p:spPr bwMode="auto">
            <a:xfrm>
              <a:off x="2208" y="2592"/>
              <a:ext cx="2640" cy="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01" name="Line 61"/>
            <p:cNvSpPr>
              <a:spLocks noChangeShapeType="1"/>
            </p:cNvSpPr>
            <p:nvPr/>
          </p:nvSpPr>
          <p:spPr bwMode="auto">
            <a:xfrm>
              <a:off x="2232" y="2400"/>
              <a:ext cx="2736" cy="192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02" name="Line 62"/>
            <p:cNvSpPr>
              <a:spLocks noChangeShapeType="1"/>
            </p:cNvSpPr>
            <p:nvPr/>
          </p:nvSpPr>
          <p:spPr bwMode="auto">
            <a:xfrm>
              <a:off x="2220" y="2432"/>
              <a:ext cx="2724" cy="16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03" name="Line 63"/>
            <p:cNvSpPr>
              <a:spLocks noChangeShapeType="1"/>
            </p:cNvSpPr>
            <p:nvPr/>
          </p:nvSpPr>
          <p:spPr bwMode="auto">
            <a:xfrm>
              <a:off x="2208" y="2472"/>
              <a:ext cx="2736" cy="12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04" name="Line 64"/>
            <p:cNvSpPr>
              <a:spLocks noChangeShapeType="1"/>
            </p:cNvSpPr>
            <p:nvPr/>
          </p:nvSpPr>
          <p:spPr bwMode="auto">
            <a:xfrm>
              <a:off x="2224" y="2504"/>
              <a:ext cx="2736" cy="96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05" name="Line 65"/>
            <p:cNvSpPr>
              <a:spLocks noChangeShapeType="1"/>
            </p:cNvSpPr>
            <p:nvPr/>
          </p:nvSpPr>
          <p:spPr bwMode="auto">
            <a:xfrm>
              <a:off x="2208" y="2560"/>
              <a:ext cx="2736" cy="32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06" name="Line 66"/>
            <p:cNvSpPr>
              <a:spLocks noChangeShapeType="1"/>
            </p:cNvSpPr>
            <p:nvPr/>
          </p:nvSpPr>
          <p:spPr bwMode="auto">
            <a:xfrm>
              <a:off x="2220" y="2528"/>
              <a:ext cx="2724" cy="64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07" name="Line 67"/>
            <p:cNvSpPr>
              <a:spLocks noChangeShapeType="1"/>
            </p:cNvSpPr>
            <p:nvPr/>
          </p:nvSpPr>
          <p:spPr bwMode="auto">
            <a:xfrm flipV="1">
              <a:off x="2208" y="2592"/>
              <a:ext cx="2736" cy="192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08" name="Line 68"/>
            <p:cNvSpPr>
              <a:spLocks noChangeShapeType="1"/>
            </p:cNvSpPr>
            <p:nvPr/>
          </p:nvSpPr>
          <p:spPr bwMode="auto">
            <a:xfrm flipV="1">
              <a:off x="2208" y="2592"/>
              <a:ext cx="2736" cy="160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09" name="Line 69"/>
            <p:cNvSpPr>
              <a:spLocks noChangeShapeType="1"/>
            </p:cNvSpPr>
            <p:nvPr/>
          </p:nvSpPr>
          <p:spPr bwMode="auto">
            <a:xfrm flipV="1">
              <a:off x="2208" y="2588"/>
              <a:ext cx="2736" cy="96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10" name="Line 70"/>
            <p:cNvSpPr>
              <a:spLocks noChangeShapeType="1"/>
            </p:cNvSpPr>
            <p:nvPr/>
          </p:nvSpPr>
          <p:spPr bwMode="auto">
            <a:xfrm flipV="1">
              <a:off x="2212" y="2592"/>
              <a:ext cx="2732" cy="124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11" name="Line 71"/>
            <p:cNvSpPr>
              <a:spLocks noChangeShapeType="1"/>
            </p:cNvSpPr>
            <p:nvPr/>
          </p:nvSpPr>
          <p:spPr bwMode="auto">
            <a:xfrm flipV="1">
              <a:off x="2208" y="2600"/>
              <a:ext cx="2736" cy="48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50212" name="Line 72"/>
            <p:cNvSpPr>
              <a:spLocks noChangeShapeType="1"/>
            </p:cNvSpPr>
            <p:nvPr/>
          </p:nvSpPr>
          <p:spPr bwMode="auto">
            <a:xfrm flipV="1">
              <a:off x="2208" y="2592"/>
              <a:ext cx="2736" cy="28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</p:grpSp>
      <p:sp>
        <p:nvSpPr>
          <p:cNvPr id="50195" name="Oval 74"/>
          <p:cNvSpPr>
            <a:spLocks noChangeArrowheads="1"/>
          </p:cNvSpPr>
          <p:nvPr/>
        </p:nvSpPr>
        <p:spPr bwMode="auto">
          <a:xfrm>
            <a:off x="1949054" y="3355181"/>
            <a:ext cx="277415" cy="1085850"/>
          </a:xfrm>
          <a:prstGeom prst="ellipse">
            <a:avLst/>
          </a:prstGeom>
          <a:solidFill>
            <a:schemeClr val="hlink"/>
          </a:solidFill>
          <a:ln w="12699">
            <a:solidFill>
              <a:schemeClr val="accent2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1350"/>
          </a:p>
        </p:txBody>
      </p:sp>
      <p:sp>
        <p:nvSpPr>
          <p:cNvPr id="163" name="AutoShape 75"/>
          <p:cNvSpPr>
            <a:spLocks noChangeArrowheads="1"/>
          </p:cNvSpPr>
          <p:nvPr/>
        </p:nvSpPr>
        <p:spPr bwMode="auto">
          <a:xfrm>
            <a:off x="3855244" y="3718323"/>
            <a:ext cx="192881" cy="226219"/>
          </a:xfrm>
          <a:custGeom>
            <a:avLst/>
            <a:gdLst>
              <a:gd name="T0" fmla="*/ 0 w 257970"/>
              <a:gd name="T1" fmla="*/ 113635 h 302457"/>
              <a:gd name="T2" fmla="*/ 96727 w 257970"/>
              <a:gd name="T3" fmla="*/ 113635 h 302457"/>
              <a:gd name="T4" fmla="*/ 126619 w 257970"/>
              <a:gd name="T5" fmla="*/ 0 h 302457"/>
              <a:gd name="T6" fmla="*/ 156509 w 257970"/>
              <a:gd name="T7" fmla="*/ 113635 h 302457"/>
              <a:gd name="T8" fmla="*/ 253236 w 257970"/>
              <a:gd name="T9" fmla="*/ 113635 h 302457"/>
              <a:gd name="T10" fmla="*/ 174981 w 257970"/>
              <a:gd name="T11" fmla="*/ 183864 h 302457"/>
              <a:gd name="T12" fmla="*/ 204874 w 257970"/>
              <a:gd name="T13" fmla="*/ 297498 h 302457"/>
              <a:gd name="T14" fmla="*/ 126619 w 257970"/>
              <a:gd name="T15" fmla="*/ 227267 h 302457"/>
              <a:gd name="T16" fmla="*/ 48364 w 257970"/>
              <a:gd name="T17" fmla="*/ 297498 h 302457"/>
              <a:gd name="T18" fmla="*/ 78255 w 257970"/>
              <a:gd name="T19" fmla="*/ 183864 h 30245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57970"/>
              <a:gd name="T31" fmla="*/ 0 h 302457"/>
              <a:gd name="T32" fmla="*/ 257970 w 257970"/>
              <a:gd name="T33" fmla="*/ 302457 h 30245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57970" h="302457">
                <a:moveTo>
                  <a:pt x="0" y="115528"/>
                </a:moveTo>
                <a:lnTo>
                  <a:pt x="98536" y="115528"/>
                </a:lnTo>
                <a:lnTo>
                  <a:pt x="128985" y="0"/>
                </a:lnTo>
                <a:lnTo>
                  <a:pt x="159434" y="115528"/>
                </a:lnTo>
                <a:lnTo>
                  <a:pt x="257970" y="115528"/>
                </a:lnTo>
                <a:lnTo>
                  <a:pt x="178252" y="186928"/>
                </a:lnTo>
                <a:lnTo>
                  <a:pt x="208702" y="302456"/>
                </a:lnTo>
                <a:lnTo>
                  <a:pt x="128985" y="231055"/>
                </a:lnTo>
                <a:lnTo>
                  <a:pt x="49268" y="302456"/>
                </a:lnTo>
                <a:lnTo>
                  <a:pt x="79718" y="186928"/>
                </a:lnTo>
                <a:close/>
              </a:path>
            </a:pathLst>
          </a:custGeom>
          <a:solidFill>
            <a:srgbClr val="66FF33"/>
          </a:solidFill>
          <a:ln w="12699">
            <a:solidFill>
              <a:schemeClr val="bg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1350"/>
          </a:p>
        </p:txBody>
      </p:sp>
      <p:sp>
        <p:nvSpPr>
          <p:cNvPr id="164" name="标题 3"/>
          <p:cNvSpPr txBox="1"/>
          <p:nvPr/>
        </p:nvSpPr>
        <p:spPr>
          <a:xfrm>
            <a:off x="5569744" y="1619250"/>
            <a:ext cx="2464594" cy="857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en-US" sz="4400" b="1" noProof="1">
                <a:solidFill>
                  <a:schemeClr val="accent1">
                    <a:lumMod val="50000"/>
                  </a:schemeClr>
                </a:solidFill>
              </a:rPr>
              <a:t>近视眼</a:t>
            </a:r>
            <a:endParaRPr lang="zh-CN" altLang="en-US" sz="4400" b="1" noProof="1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5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5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71" grpId="0" animBg="1"/>
      <p:bldP spid="16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12"/>
          <p:cNvSpPr>
            <a:spLocks noChangeArrowheads="1"/>
          </p:cNvSpPr>
          <p:nvPr/>
        </p:nvSpPr>
        <p:spPr bwMode="auto">
          <a:xfrm>
            <a:off x="1403747" y="1162051"/>
            <a:ext cx="25010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600" b="1">
                <a:solidFill>
                  <a:srgbClr val="002060"/>
                </a:solidFill>
              </a:rPr>
              <a:t>近视的症状</a:t>
            </a:r>
            <a:endParaRPr lang="zh-CN" altLang="en-US" sz="3600" b="1">
              <a:solidFill>
                <a:srgbClr val="002060"/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1403748" y="1845469"/>
            <a:ext cx="6192440" cy="0"/>
          </a:xfrm>
          <a:prstGeom prst="line">
            <a:avLst/>
          </a:prstGeom>
          <a:ln>
            <a:solidFill>
              <a:srgbClr val="859BBD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51204" name="组合 6"/>
          <p:cNvGrpSpPr/>
          <p:nvPr/>
        </p:nvGrpSpPr>
        <p:grpSpPr bwMode="auto">
          <a:xfrm>
            <a:off x="398860" y="3860006"/>
            <a:ext cx="2463403" cy="722019"/>
            <a:chOff x="406306" y="2717043"/>
            <a:chExt cx="2500311" cy="732727"/>
          </a:xfrm>
        </p:grpSpPr>
        <p:sp>
          <p:nvSpPr>
            <p:cNvPr id="51218" name="矩形 27"/>
            <p:cNvSpPr>
              <a:spLocks noChangeArrowheads="1"/>
            </p:cNvSpPr>
            <p:nvPr/>
          </p:nvSpPr>
          <p:spPr bwMode="auto">
            <a:xfrm>
              <a:off x="406306" y="2717043"/>
              <a:ext cx="2500311" cy="359907"/>
            </a:xfrm>
            <a:prstGeom prst="rect">
              <a:avLst/>
            </a:prstGeom>
            <a:solidFill>
              <a:srgbClr val="FAD5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9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1219" name="文本框 28"/>
            <p:cNvSpPr txBox="1">
              <a:spLocks noChangeArrowheads="1"/>
            </p:cNvSpPr>
            <p:nvPr/>
          </p:nvSpPr>
          <p:spPr bwMode="auto">
            <a:xfrm>
              <a:off x="1096381" y="2763903"/>
              <a:ext cx="890305" cy="304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350" b="1">
                  <a:solidFill>
                    <a:srgbClr val="785A00"/>
                  </a:solidFill>
                  <a:latin typeface="微软雅黑" panose="020B0503020204020204" charset="-122"/>
                  <a:ea typeface="微软雅黑" panose="020B0503020204020204" charset="-122"/>
                </a:rPr>
                <a:t>看远不清</a:t>
              </a:r>
              <a:endParaRPr lang="zh-CN" altLang="en-US" sz="1350" b="1">
                <a:solidFill>
                  <a:srgbClr val="785A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" name="文本框 9"/>
            <p:cNvSpPr txBox="1">
              <a:spLocks noChangeArrowheads="1"/>
            </p:cNvSpPr>
            <p:nvPr/>
          </p:nvSpPr>
          <p:spPr bwMode="auto">
            <a:xfrm>
              <a:off x="406306" y="3077043"/>
              <a:ext cx="2500311" cy="372727"/>
            </a:xfrm>
            <a:prstGeom prst="rect">
              <a:avLst/>
            </a:prstGeom>
            <a:noFill/>
            <a:ln>
              <a:noFill/>
            </a:ln>
          </p:spPr>
          <p:txBody>
            <a:bodyPr lIns="0" rIns="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r>
                <a:rPr lang="zh-CN" altLang="en-US" sz="1350" b="1" noProof="1">
                  <a:solidFill>
                    <a:schemeClr val="accent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主要表现看电视看黑板不清楚</a:t>
              </a:r>
              <a:endParaRPr lang="zh-CN" altLang="en-US" sz="1350" b="1" noProof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1205" name="组合 30"/>
          <p:cNvGrpSpPr/>
          <p:nvPr/>
        </p:nvGrpSpPr>
        <p:grpSpPr bwMode="auto">
          <a:xfrm>
            <a:off x="3267075" y="2113360"/>
            <a:ext cx="2464594" cy="2732933"/>
            <a:chOff x="3377803" y="2245519"/>
            <a:chExt cx="2464595" cy="2732788"/>
          </a:xfrm>
        </p:grpSpPr>
        <p:grpSp>
          <p:nvGrpSpPr>
            <p:cNvPr id="51213" name="组合 10"/>
            <p:cNvGrpSpPr/>
            <p:nvPr/>
          </p:nvGrpSpPr>
          <p:grpSpPr bwMode="auto">
            <a:xfrm>
              <a:off x="3377803" y="3944541"/>
              <a:ext cx="2464594" cy="1033766"/>
              <a:chOff x="406306" y="2717043"/>
              <a:chExt cx="2500311" cy="1048627"/>
            </a:xfrm>
          </p:grpSpPr>
          <p:sp>
            <p:nvSpPr>
              <p:cNvPr id="51215" name="矩形 33"/>
              <p:cNvSpPr>
                <a:spLocks noChangeArrowheads="1"/>
              </p:cNvSpPr>
              <p:nvPr/>
            </p:nvSpPr>
            <p:spPr bwMode="auto">
              <a:xfrm>
                <a:off x="406306" y="2717043"/>
                <a:ext cx="2500311" cy="359907"/>
              </a:xfrm>
              <a:prstGeom prst="rect">
                <a:avLst/>
              </a:prstGeom>
              <a:solidFill>
                <a:srgbClr val="F298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 sz="90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1216" name="文本框 34"/>
              <p:cNvSpPr txBox="1">
                <a:spLocks noChangeArrowheads="1"/>
              </p:cNvSpPr>
              <p:nvPr/>
            </p:nvSpPr>
            <p:spPr bwMode="auto">
              <a:xfrm>
                <a:off x="1246553" y="2787092"/>
                <a:ext cx="889875" cy="304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zh-CN" altLang="en-US" sz="1350" b="1">
                    <a:solidFill>
                      <a:srgbClr val="785A00"/>
                    </a:solidFill>
                    <a:ea typeface="微软雅黑" panose="020B0503020204020204" charset="-122"/>
                  </a:rPr>
                  <a:t>看近清楚</a:t>
                </a:r>
                <a:endParaRPr lang="zh-CN" altLang="en-US" sz="1350" b="1">
                  <a:solidFill>
                    <a:srgbClr val="785A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6" name="文本框 13"/>
              <p:cNvSpPr txBox="1">
                <a:spLocks noChangeArrowheads="1"/>
              </p:cNvSpPr>
              <p:nvPr/>
            </p:nvSpPr>
            <p:spPr bwMode="auto">
              <a:xfrm>
                <a:off x="406306" y="3077043"/>
                <a:ext cx="2500311" cy="6886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rIns="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50000"/>
                  </a:lnSpc>
                  <a:defRPr/>
                </a:pPr>
                <a:r>
                  <a:rPr lang="zh-CN" altLang="en-US" sz="1350" b="1" noProof="1">
                    <a:solidFill>
                      <a:srgbClr val="00206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看书写字能够应付，但有时候会出现埋头，驼背，弯腰的行为。</a:t>
                </a:r>
                <a:endParaRPr lang="zh-CN" altLang="en-US" sz="1350" b="1" noProof="1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pic>
          <p:nvPicPr>
            <p:cNvPr id="51214" name="图片 1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7804" y="2245519"/>
              <a:ext cx="2464594" cy="1632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206" name="组合 36"/>
          <p:cNvGrpSpPr/>
          <p:nvPr/>
        </p:nvGrpSpPr>
        <p:grpSpPr bwMode="auto">
          <a:xfrm>
            <a:off x="6204348" y="2113360"/>
            <a:ext cx="2464594" cy="2732933"/>
            <a:chOff x="6247210" y="2245519"/>
            <a:chExt cx="2464594" cy="2732788"/>
          </a:xfrm>
        </p:grpSpPr>
        <p:grpSp>
          <p:nvGrpSpPr>
            <p:cNvPr id="51208" name="组合 14"/>
            <p:cNvGrpSpPr/>
            <p:nvPr/>
          </p:nvGrpSpPr>
          <p:grpSpPr bwMode="auto">
            <a:xfrm>
              <a:off x="6248400" y="3944541"/>
              <a:ext cx="2463404" cy="1033766"/>
              <a:chOff x="406306" y="2717043"/>
              <a:chExt cx="2500311" cy="1048627"/>
            </a:xfrm>
          </p:grpSpPr>
          <p:sp>
            <p:nvSpPr>
              <p:cNvPr id="51210" name="矩形 39"/>
              <p:cNvSpPr>
                <a:spLocks noChangeArrowheads="1"/>
              </p:cNvSpPr>
              <p:nvPr/>
            </p:nvSpPr>
            <p:spPr bwMode="auto">
              <a:xfrm>
                <a:off x="406306" y="2717043"/>
                <a:ext cx="2500311" cy="359907"/>
              </a:xfrm>
              <a:prstGeom prst="rect">
                <a:avLst/>
              </a:prstGeom>
              <a:solidFill>
                <a:srgbClr val="AAD8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 sz="90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1211" name="文本框 40"/>
              <p:cNvSpPr txBox="1">
                <a:spLocks noChangeArrowheads="1"/>
              </p:cNvSpPr>
              <p:nvPr/>
            </p:nvSpPr>
            <p:spPr bwMode="auto">
              <a:xfrm>
                <a:off x="1333610" y="2787092"/>
                <a:ext cx="714588" cy="304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zh-CN" altLang="en-US" sz="1350" b="1">
                    <a:solidFill>
                      <a:srgbClr val="00206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视疲劳</a:t>
                </a:r>
                <a:endParaRPr lang="zh-CN" altLang="en-US" sz="1350" b="1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2" name="文本框 17"/>
              <p:cNvSpPr txBox="1">
                <a:spLocks noChangeArrowheads="1"/>
              </p:cNvSpPr>
              <p:nvPr/>
            </p:nvSpPr>
            <p:spPr bwMode="auto">
              <a:xfrm>
                <a:off x="406306" y="3077043"/>
                <a:ext cx="2500311" cy="6886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rIns="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50000"/>
                  </a:lnSpc>
                  <a:defRPr/>
                </a:pPr>
                <a:r>
                  <a:rPr lang="zh-CN" altLang="en-US" sz="1350" b="1" noProof="1">
                    <a:solidFill>
                      <a:srgbClr val="00206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眼睛很容易疲劳，不愿意看过多的东西，表现为不愿意学习看书</a:t>
                </a:r>
                <a:endParaRPr lang="zh-CN" altLang="en-US" sz="1350" b="1" noProof="1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pic>
          <p:nvPicPr>
            <p:cNvPr id="51209" name="图片 2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7210" y="2245519"/>
              <a:ext cx="2459831" cy="1635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0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4" y="2113360"/>
            <a:ext cx="2397919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56" y="0"/>
            <a:ext cx="91500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7" y="1268760"/>
            <a:ext cx="914400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542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63259" y="3551928"/>
            <a:ext cx="662285" cy="842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6335"/>
              </a:lnSpc>
              <a:spcBef>
                <a:spcPts val="0"/>
              </a:spcBef>
              <a:spcAft>
                <a:spcPts val="0"/>
              </a:spcAft>
            </a:pPr>
            <a:r>
              <a:rPr sz="4800" dirty="0">
                <a:solidFill>
                  <a:srgbClr val="4F81BD"/>
                </a:solidFill>
                <a:latin typeface="微软雅黑" panose="020B0503020204020204" charset="-122"/>
                <a:cs typeface="微软雅黑" panose="020B0503020204020204" charset="-122"/>
              </a:rPr>
              <a:t>1</a:t>
            </a:r>
            <a:r>
              <a:rPr sz="4800" dirty="0">
                <a:solidFill>
                  <a:srgbClr val="4F81BD"/>
                </a:solidFill>
                <a:latin typeface="Times New Roman" panose="02020603050405020304"/>
                <a:cs typeface="Times New Roman" panose="02020603050405020304"/>
              </a:rPr>
              <a:t>.</a:t>
            </a:r>
            <a:endParaRPr sz="4800" dirty="0">
              <a:solidFill>
                <a:srgbClr val="4F81BD"/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/>
          <p:cNvSpPr txBox="1"/>
          <p:nvPr>
            <p:custDataLst>
              <p:tags r:id="rId1"/>
            </p:custDataLst>
          </p:nvPr>
        </p:nvSpPr>
        <p:spPr bwMode="auto">
          <a:xfrm>
            <a:off x="5255580" y="1573433"/>
            <a:ext cx="3492104" cy="590550"/>
          </a:xfrm>
          <a:prstGeom prst="rect">
            <a:avLst/>
          </a:prstGeom>
          <a:noFill/>
          <a:ln>
            <a:noFill/>
          </a:ln>
        </p:spPr>
        <p:txBody>
          <a:bodyPr bIns="0" anchor="ctr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b="1" spc="30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近视</a:t>
            </a:r>
            <a:r>
              <a:rPr kumimoji="0" lang="zh-CN" altLang="en-US" b="1" i="0" u="none" strike="noStrike" kern="1200" cap="none" spc="30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发展现况</a:t>
            </a:r>
            <a:endParaRPr kumimoji="0" lang="zh-CN" altLang="en-US" b="1" i="0" u="none" strike="noStrike" kern="1200" cap="none" spc="300" normalizeH="0" baseline="0" noProof="1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70" name="文本框 69"/>
          <p:cNvSpPr txBox="1"/>
          <p:nvPr>
            <p:custDataLst>
              <p:tags r:id="rId2"/>
            </p:custDataLst>
          </p:nvPr>
        </p:nvSpPr>
        <p:spPr bwMode="auto">
          <a:xfrm>
            <a:off x="5219385" y="2288666"/>
            <a:ext cx="3492104" cy="641747"/>
          </a:xfrm>
          <a:prstGeom prst="rect">
            <a:avLst/>
          </a:prstGeom>
          <a:noFill/>
          <a:ln>
            <a:noFill/>
          </a:ln>
        </p:spPr>
        <p:txBody>
          <a:bodyPr bIns="0" anchor="ctr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b="1" spc="30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用眼的科学知识</a:t>
            </a:r>
            <a:endParaRPr kumimoji="0" lang="zh-CN" altLang="en-US" b="1" i="0" u="none" strike="noStrike" kern="1200" cap="none" spc="300" normalizeH="0" baseline="0" noProof="1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74" name="文本框 73"/>
          <p:cNvSpPr txBox="1"/>
          <p:nvPr>
            <p:custDataLst>
              <p:tags r:id="rId3"/>
            </p:custDataLst>
          </p:nvPr>
        </p:nvSpPr>
        <p:spPr bwMode="auto">
          <a:xfrm>
            <a:off x="5255580" y="3055096"/>
            <a:ext cx="3492104" cy="571500"/>
          </a:xfrm>
          <a:prstGeom prst="rect">
            <a:avLst/>
          </a:prstGeom>
          <a:noFill/>
          <a:ln>
            <a:noFill/>
          </a:ln>
        </p:spPr>
        <p:txBody>
          <a:bodyPr bIns="0" anchor="ctr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1200" cap="none" spc="30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视力检查注意事项</a:t>
            </a:r>
            <a:endParaRPr kumimoji="0" lang="zh-CN" altLang="en-US" b="1" i="0" u="none" strike="noStrike" kern="1200" cap="none" spc="300" normalizeH="0" baseline="0" noProof="1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78" name="文本框 77"/>
          <p:cNvSpPr txBox="1"/>
          <p:nvPr>
            <p:custDataLst>
              <p:tags r:id="rId4"/>
            </p:custDataLst>
          </p:nvPr>
        </p:nvSpPr>
        <p:spPr bwMode="auto">
          <a:xfrm>
            <a:off x="5255580" y="3751279"/>
            <a:ext cx="3492104" cy="497681"/>
          </a:xfrm>
          <a:prstGeom prst="rect">
            <a:avLst/>
          </a:prstGeom>
          <a:noFill/>
          <a:ln>
            <a:noFill/>
          </a:ln>
        </p:spPr>
        <p:txBody>
          <a:bodyPr bIns="0" anchor="ctr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1200" cap="none" spc="30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近视防控的有效手段</a:t>
            </a:r>
            <a:endParaRPr kumimoji="0" lang="zh-CN" altLang="en-US" b="1" i="0" u="none" strike="noStrike" kern="1200" cap="none" spc="300" normalizeH="0" baseline="0" noProof="1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cxnSp>
        <p:nvCxnSpPr>
          <p:cNvPr id="88" name="直接连接符 87"/>
          <p:cNvCxnSpPr/>
          <p:nvPr>
            <p:custDataLst>
              <p:tags r:id="rId5"/>
            </p:custDataLst>
          </p:nvPr>
        </p:nvCxnSpPr>
        <p:spPr>
          <a:xfrm>
            <a:off x="5147072" y="2271011"/>
            <a:ext cx="3492104" cy="0"/>
          </a:xfrm>
          <a:prstGeom prst="line">
            <a:avLst/>
          </a:prstGeom>
          <a:ln w="3175" cap="rnd">
            <a:solidFill>
              <a:schemeClr val="tx1">
                <a:lumMod val="75000"/>
                <a:lumOff val="2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/>
          <p:cNvCxnSpPr/>
          <p:nvPr>
            <p:custDataLst>
              <p:tags r:id="rId6"/>
            </p:custDataLst>
          </p:nvPr>
        </p:nvCxnSpPr>
        <p:spPr>
          <a:xfrm>
            <a:off x="5147072" y="2905854"/>
            <a:ext cx="3492104" cy="0"/>
          </a:xfrm>
          <a:prstGeom prst="line">
            <a:avLst/>
          </a:prstGeom>
          <a:ln w="3175" cap="rnd">
            <a:solidFill>
              <a:schemeClr val="tx1">
                <a:lumMod val="75000"/>
                <a:lumOff val="2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/>
          <p:cNvCxnSpPr/>
          <p:nvPr>
            <p:custDataLst>
              <p:tags r:id="rId7"/>
            </p:custDataLst>
          </p:nvPr>
        </p:nvCxnSpPr>
        <p:spPr>
          <a:xfrm>
            <a:off x="5147072" y="3540697"/>
            <a:ext cx="3492104" cy="0"/>
          </a:xfrm>
          <a:prstGeom prst="line">
            <a:avLst/>
          </a:prstGeom>
          <a:ln w="3175" cap="rnd">
            <a:solidFill>
              <a:schemeClr val="tx1">
                <a:lumMod val="75000"/>
                <a:lumOff val="2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菱形 23"/>
          <p:cNvSpPr/>
          <p:nvPr>
            <p:custDataLst>
              <p:tags r:id="rId8"/>
            </p:custDataLst>
          </p:nvPr>
        </p:nvSpPr>
        <p:spPr>
          <a:xfrm>
            <a:off x="4467225" y="1599661"/>
            <a:ext cx="571500" cy="5715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  <a:endParaRPr kumimoji="0" lang="en-US" altLang="zh-CN" sz="12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菱形 24"/>
          <p:cNvSpPr/>
          <p:nvPr>
            <p:custDataLst>
              <p:tags r:id="rId9"/>
            </p:custDataLst>
          </p:nvPr>
        </p:nvSpPr>
        <p:spPr>
          <a:xfrm>
            <a:off x="4467225" y="2242599"/>
            <a:ext cx="571500" cy="571500"/>
          </a:xfrm>
          <a:prstGeom prst="diamon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  <a:endParaRPr kumimoji="0" lang="en-US" altLang="zh-CN" sz="12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菱形 28"/>
          <p:cNvSpPr/>
          <p:nvPr>
            <p:custDataLst>
              <p:tags r:id="rId10"/>
            </p:custDataLst>
          </p:nvPr>
        </p:nvSpPr>
        <p:spPr>
          <a:xfrm>
            <a:off x="4467225" y="2885536"/>
            <a:ext cx="571500" cy="5715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  <a:endParaRPr kumimoji="0" lang="en-US" altLang="zh-CN" sz="12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菱形 29"/>
          <p:cNvSpPr/>
          <p:nvPr>
            <p:custDataLst>
              <p:tags r:id="rId11"/>
            </p:custDataLst>
          </p:nvPr>
        </p:nvSpPr>
        <p:spPr>
          <a:xfrm>
            <a:off x="4467225" y="3527283"/>
            <a:ext cx="571500" cy="571500"/>
          </a:xfrm>
          <a:prstGeom prst="diamon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  <a:endParaRPr kumimoji="0" lang="en-US" altLang="zh-CN" sz="12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矩形 19"/>
          <p:cNvSpPr/>
          <p:nvPr>
            <p:custDataLst>
              <p:tags r:id="rId12"/>
            </p:custDataLst>
          </p:nvPr>
        </p:nvSpPr>
        <p:spPr>
          <a:xfrm>
            <a:off x="2855119" y="2726531"/>
            <a:ext cx="1141810" cy="1593056"/>
          </a:xfrm>
          <a:prstGeom prst="rect">
            <a:avLst/>
          </a:prstGeom>
        </p:spPr>
        <p:txBody>
          <a:bodyPr vert="eaVert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300" normalizeH="0" baseline="0" noProof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汉仪旗黑-85S" pitchFamily="18" charset="-122"/>
                <a:cs typeface="+mn-cs"/>
              </a:rPr>
              <a:t>目录</a:t>
            </a:r>
            <a:endParaRPr kumimoji="0" lang="zh-CN" altLang="en-US" sz="5400" b="1" i="0" u="none" strike="noStrike" kern="1200" cap="none" spc="300" normalizeH="0" baseline="0" noProof="1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汉仪旗黑-85S" pitchFamily="18" charset="-122"/>
              <a:cs typeface="+mn-cs"/>
            </a:endParaRPr>
          </a:p>
        </p:txBody>
      </p:sp>
      <p:sp>
        <p:nvSpPr>
          <p:cNvPr id="2" name="菱形 1"/>
          <p:cNvSpPr/>
          <p:nvPr>
            <p:custDataLst>
              <p:tags r:id="rId13"/>
            </p:custDataLst>
          </p:nvPr>
        </p:nvSpPr>
        <p:spPr>
          <a:xfrm>
            <a:off x="4467225" y="4169030"/>
            <a:ext cx="571500" cy="5715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  <a:endParaRPr kumimoji="0" lang="en-US" altLang="zh-CN" sz="12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菱形 2"/>
          <p:cNvSpPr/>
          <p:nvPr>
            <p:custDataLst>
              <p:tags r:id="rId14"/>
            </p:custDataLst>
          </p:nvPr>
        </p:nvSpPr>
        <p:spPr>
          <a:xfrm>
            <a:off x="4481435" y="4810777"/>
            <a:ext cx="571500" cy="571500"/>
          </a:xfrm>
          <a:prstGeom prst="diamon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06</a:t>
            </a:r>
            <a:endParaRPr kumimoji="0" lang="en-US" altLang="zh-CN" sz="12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菱形 3"/>
          <p:cNvSpPr/>
          <p:nvPr>
            <p:custDataLst>
              <p:tags r:id="rId15"/>
            </p:custDataLst>
          </p:nvPr>
        </p:nvSpPr>
        <p:spPr>
          <a:xfrm>
            <a:off x="4467064" y="5452524"/>
            <a:ext cx="571500" cy="5715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07</a:t>
            </a:r>
            <a:endParaRPr kumimoji="0" lang="en-US" altLang="zh-CN" sz="12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" name="直接连接符 4"/>
          <p:cNvCxnSpPr/>
          <p:nvPr>
            <p:custDataLst>
              <p:tags r:id="rId16"/>
            </p:custDataLst>
          </p:nvPr>
        </p:nvCxnSpPr>
        <p:spPr>
          <a:xfrm>
            <a:off x="5147072" y="4810383"/>
            <a:ext cx="3492104" cy="0"/>
          </a:xfrm>
          <a:prstGeom prst="line">
            <a:avLst/>
          </a:prstGeom>
          <a:ln w="3175" cap="rnd">
            <a:solidFill>
              <a:schemeClr val="tx1">
                <a:lumMod val="75000"/>
                <a:lumOff val="2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17"/>
            </p:custDataLst>
          </p:nvPr>
        </p:nvCxnSpPr>
        <p:spPr>
          <a:xfrm>
            <a:off x="5147072" y="4175540"/>
            <a:ext cx="3492104" cy="0"/>
          </a:xfrm>
          <a:prstGeom prst="line">
            <a:avLst/>
          </a:prstGeom>
          <a:ln w="3175" cap="rnd">
            <a:solidFill>
              <a:schemeClr val="tx1">
                <a:lumMod val="75000"/>
                <a:lumOff val="2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>
            <p:custDataLst>
              <p:tags r:id="rId18"/>
            </p:custDataLst>
          </p:nvPr>
        </p:nvCxnSpPr>
        <p:spPr>
          <a:xfrm>
            <a:off x="5147072" y="5445224"/>
            <a:ext cx="3492104" cy="0"/>
          </a:xfrm>
          <a:prstGeom prst="line">
            <a:avLst/>
          </a:prstGeom>
          <a:ln w="3175" cap="rnd">
            <a:solidFill>
              <a:schemeClr val="tx1">
                <a:lumMod val="75000"/>
                <a:lumOff val="2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>
            <p:custDataLst>
              <p:tags r:id="rId19"/>
            </p:custDataLst>
          </p:nvPr>
        </p:nvSpPr>
        <p:spPr bwMode="auto">
          <a:xfrm>
            <a:off x="5255580" y="4373643"/>
            <a:ext cx="3492104" cy="497681"/>
          </a:xfrm>
          <a:prstGeom prst="rect">
            <a:avLst/>
          </a:prstGeom>
          <a:noFill/>
          <a:ln>
            <a:noFill/>
          </a:ln>
        </p:spPr>
        <p:txBody>
          <a:bodyPr bIns="0" anchor="ctr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1200" cap="none" spc="30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护眼的正确选择</a:t>
            </a:r>
            <a:endParaRPr kumimoji="0" lang="zh-CN" altLang="en-US" b="1" i="0" u="none" strike="noStrike" kern="1200" cap="none" spc="300" normalizeH="0" baseline="0" noProof="1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文本框 9"/>
          <p:cNvSpPr txBox="1"/>
          <p:nvPr>
            <p:custDataLst>
              <p:tags r:id="rId20"/>
            </p:custDataLst>
          </p:nvPr>
        </p:nvSpPr>
        <p:spPr bwMode="auto">
          <a:xfrm>
            <a:off x="5255580" y="4996007"/>
            <a:ext cx="3492104" cy="497681"/>
          </a:xfrm>
          <a:prstGeom prst="rect">
            <a:avLst/>
          </a:prstGeom>
          <a:noFill/>
          <a:ln>
            <a:noFill/>
          </a:ln>
        </p:spPr>
        <p:txBody>
          <a:bodyPr bIns="0" anchor="ctr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1200" cap="none" spc="30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治疗近视种种误区</a:t>
            </a:r>
            <a:endParaRPr kumimoji="0" lang="zh-CN" altLang="en-US" b="1" i="0" u="none" strike="noStrike" kern="1200" cap="none" spc="300" normalizeH="0" baseline="0" noProof="1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1" name="文本框 10"/>
          <p:cNvSpPr txBox="1"/>
          <p:nvPr>
            <p:custDataLst>
              <p:tags r:id="rId21"/>
            </p:custDataLst>
          </p:nvPr>
        </p:nvSpPr>
        <p:spPr bwMode="auto">
          <a:xfrm>
            <a:off x="5280042" y="5569907"/>
            <a:ext cx="3492104" cy="497681"/>
          </a:xfrm>
          <a:prstGeom prst="rect">
            <a:avLst/>
          </a:prstGeom>
          <a:noFill/>
          <a:ln>
            <a:noFill/>
          </a:ln>
        </p:spPr>
        <p:txBody>
          <a:bodyPr bIns="0" anchor="ctr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1200" cap="none" spc="30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近视的其他问题</a:t>
            </a:r>
            <a:endParaRPr kumimoji="0" lang="zh-CN" altLang="en-US" b="1" i="0" u="none" strike="noStrike" kern="1200" cap="none" spc="300" normalizeH="0" baseline="0" noProof="1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custDataLst>
      <p:tags r:id="rId2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" y="548680"/>
            <a:ext cx="914400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51812" y="3683245"/>
            <a:ext cx="662025" cy="713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15"/>
              </a:lnSpc>
              <a:spcBef>
                <a:spcPts val="0"/>
              </a:spcBef>
              <a:spcAft>
                <a:spcPts val="0"/>
              </a:spcAft>
            </a:pPr>
            <a:r>
              <a:rPr sz="4800" spc="413" dirty="0">
                <a:solidFill>
                  <a:srgbClr val="4F81BD"/>
                </a:solidFill>
                <a:latin typeface="Times New Roman" panose="02020603050405020304"/>
                <a:cs typeface="Times New Roman" panose="02020603050405020304"/>
              </a:rPr>
              <a:t>2.</a:t>
            </a:r>
            <a:endParaRPr sz="4800" spc="413" dirty="0">
              <a:solidFill>
                <a:srgbClr val="4F81BD"/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图片 101"/>
          <p:cNvPicPr/>
          <p:nvPr/>
        </p:nvPicPr>
        <p:blipFill>
          <a:blip r:embed="rId1"/>
          <a:stretch>
            <a:fillRect/>
          </a:stretch>
        </p:blipFill>
        <p:spPr>
          <a:xfrm>
            <a:off x="107504" y="0"/>
            <a:ext cx="893355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260648"/>
            <a:ext cx="9108503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38759" y="3624209"/>
            <a:ext cx="662025" cy="713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15"/>
              </a:lnSpc>
              <a:spcBef>
                <a:spcPts val="0"/>
              </a:spcBef>
              <a:spcAft>
                <a:spcPts val="0"/>
              </a:spcAft>
            </a:pPr>
            <a:r>
              <a:rPr sz="4800" spc="413" dirty="0">
                <a:solidFill>
                  <a:srgbClr val="4F81BD"/>
                </a:solidFill>
                <a:latin typeface="Times New Roman" panose="02020603050405020304"/>
                <a:cs typeface="Times New Roman" panose="02020603050405020304"/>
              </a:rPr>
              <a:t>3.</a:t>
            </a:r>
            <a:endParaRPr sz="4800" spc="413" dirty="0">
              <a:solidFill>
                <a:srgbClr val="4F81BD"/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752" y="1484784"/>
            <a:ext cx="920854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7" y="3000375"/>
            <a:ext cx="328612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08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32134" y="3712763"/>
            <a:ext cx="662025" cy="713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15"/>
              </a:lnSpc>
              <a:spcBef>
                <a:spcPts val="0"/>
              </a:spcBef>
              <a:spcAft>
                <a:spcPts val="0"/>
              </a:spcAft>
            </a:pPr>
            <a:r>
              <a:rPr sz="4800" spc="413" dirty="0">
                <a:solidFill>
                  <a:srgbClr val="4F81BD"/>
                </a:solidFill>
                <a:latin typeface="Times New Roman" panose="02020603050405020304"/>
                <a:cs typeface="Times New Roman" panose="02020603050405020304"/>
              </a:rPr>
              <a:t>4.</a:t>
            </a:r>
            <a:endParaRPr sz="4800" spc="413" dirty="0">
              <a:solidFill>
                <a:srgbClr val="4F81BD"/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2" y="0"/>
            <a:ext cx="91230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1"/>
            <a:ext cx="9108504" cy="397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103322"/>
            <a:ext cx="9144000" cy="6754677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46992" y="3702923"/>
            <a:ext cx="662025" cy="713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15"/>
              </a:lnSpc>
              <a:spcBef>
                <a:spcPts val="0"/>
              </a:spcBef>
              <a:spcAft>
                <a:spcPts val="0"/>
              </a:spcAft>
            </a:pPr>
            <a:r>
              <a:rPr sz="4800" spc="413" dirty="0">
                <a:solidFill>
                  <a:srgbClr val="4F81BD"/>
                </a:solidFill>
                <a:latin typeface="Times New Roman" panose="02020603050405020304"/>
                <a:cs typeface="Times New Roman" panose="02020603050405020304"/>
              </a:rPr>
              <a:t>5.</a:t>
            </a:r>
            <a:endParaRPr sz="4800" spc="413" dirty="0">
              <a:solidFill>
                <a:srgbClr val="4F81BD"/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4400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491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9849"/>
            <a:ext cx="9186568" cy="684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38759" y="3643888"/>
            <a:ext cx="662025" cy="713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15"/>
              </a:lnSpc>
              <a:spcBef>
                <a:spcPts val="0"/>
              </a:spcBef>
              <a:spcAft>
                <a:spcPts val="0"/>
              </a:spcAft>
            </a:pPr>
            <a:r>
              <a:rPr sz="4800" spc="413" dirty="0">
                <a:solidFill>
                  <a:srgbClr val="4F81BD"/>
                </a:solidFill>
                <a:latin typeface="Times New Roman" panose="02020603050405020304"/>
                <a:cs typeface="Times New Roman" panose="02020603050405020304"/>
              </a:rPr>
              <a:t>1.</a:t>
            </a:r>
            <a:endParaRPr sz="4800" spc="413" dirty="0">
              <a:solidFill>
                <a:srgbClr val="4F81BD"/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" y="692696"/>
            <a:ext cx="91440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9402" y="3584852"/>
            <a:ext cx="662025" cy="713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15"/>
              </a:lnSpc>
              <a:spcBef>
                <a:spcPts val="0"/>
              </a:spcBef>
              <a:spcAft>
                <a:spcPts val="0"/>
              </a:spcAft>
            </a:pPr>
            <a:r>
              <a:rPr sz="4800" spc="413" dirty="0">
                <a:solidFill>
                  <a:srgbClr val="4F81BD"/>
                </a:solidFill>
                <a:latin typeface="Times New Roman" panose="02020603050405020304"/>
                <a:cs typeface="Times New Roman" panose="02020603050405020304"/>
              </a:rPr>
              <a:t>2.</a:t>
            </a:r>
            <a:endParaRPr sz="4800" spc="413" dirty="0">
              <a:solidFill>
                <a:srgbClr val="4F81BD"/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3341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78117" y="3614370"/>
            <a:ext cx="662025" cy="713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15"/>
              </a:lnSpc>
              <a:spcBef>
                <a:spcPts val="0"/>
              </a:spcBef>
              <a:spcAft>
                <a:spcPts val="0"/>
              </a:spcAft>
            </a:pPr>
            <a:r>
              <a:rPr sz="4800" spc="413" dirty="0">
                <a:solidFill>
                  <a:srgbClr val="4F81BD"/>
                </a:solidFill>
                <a:latin typeface="Times New Roman" panose="02020603050405020304"/>
                <a:cs typeface="Times New Roman" panose="02020603050405020304"/>
              </a:rPr>
              <a:t>3.</a:t>
            </a:r>
            <a:endParaRPr sz="4800" spc="413" dirty="0">
              <a:solidFill>
                <a:srgbClr val="4F81BD"/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图片 10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323850" y="587375"/>
            <a:ext cx="8472805" cy="56826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1259632" y="-27384"/>
            <a:ext cx="6718935" cy="6885384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图片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1748" name="Picture 4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6138"/>
            <a:ext cx="9144000" cy="516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38759" y="3614370"/>
            <a:ext cx="662025" cy="713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15"/>
              </a:lnSpc>
              <a:spcBef>
                <a:spcPts val="0"/>
              </a:spcBef>
              <a:spcAft>
                <a:spcPts val="0"/>
              </a:spcAft>
            </a:pPr>
            <a:r>
              <a:rPr sz="4800" spc="413" dirty="0">
                <a:solidFill>
                  <a:srgbClr val="4F81BD"/>
                </a:solidFill>
                <a:latin typeface="Times New Roman" panose="02020603050405020304"/>
                <a:cs typeface="Times New Roman" panose="02020603050405020304"/>
              </a:rPr>
              <a:t>1.</a:t>
            </a:r>
            <a:endParaRPr sz="4800" spc="413" dirty="0">
              <a:solidFill>
                <a:srgbClr val="4F81BD"/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5900"/>
            <a:ext cx="91440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97795" y="3653727"/>
            <a:ext cx="662025" cy="713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15"/>
              </a:lnSpc>
              <a:spcBef>
                <a:spcPts val="0"/>
              </a:spcBef>
              <a:spcAft>
                <a:spcPts val="0"/>
              </a:spcAft>
            </a:pPr>
            <a:r>
              <a:rPr sz="4800" spc="413" dirty="0">
                <a:solidFill>
                  <a:srgbClr val="4F81BD"/>
                </a:solidFill>
                <a:latin typeface="Times New Roman" panose="02020603050405020304"/>
                <a:cs typeface="Times New Roman" panose="02020603050405020304"/>
              </a:rPr>
              <a:t>2.</a:t>
            </a:r>
            <a:endParaRPr sz="4800" spc="413" dirty="0">
              <a:solidFill>
                <a:srgbClr val="4F81BD"/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795463"/>
            <a:ext cx="904875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3100"/>
            <a:ext cx="9143999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8363"/>
            <a:ext cx="9144000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8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052638"/>
            <a:ext cx="9108504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40366" y="3594691"/>
            <a:ext cx="662025" cy="713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15"/>
              </a:lnSpc>
              <a:spcBef>
                <a:spcPts val="0"/>
              </a:spcBef>
              <a:spcAft>
                <a:spcPts val="0"/>
              </a:spcAft>
            </a:pPr>
            <a:r>
              <a:rPr sz="4800" spc="413" dirty="0">
                <a:solidFill>
                  <a:srgbClr val="4F81BD"/>
                </a:solidFill>
                <a:latin typeface="Times New Roman" panose="02020603050405020304"/>
                <a:cs typeface="Times New Roman" panose="02020603050405020304"/>
              </a:rPr>
              <a:t>3.</a:t>
            </a:r>
            <a:endParaRPr sz="4800" spc="413" dirty="0">
              <a:solidFill>
                <a:srgbClr val="4F81BD"/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7413"/>
            <a:ext cx="9144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8275"/>
            <a:ext cx="9144000" cy="397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9263"/>
            <a:ext cx="9144000" cy="394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9144000" cy="267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" y="1556792"/>
            <a:ext cx="9137285" cy="38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15" y="476672"/>
            <a:ext cx="8361570" cy="581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289761" y="3417584"/>
            <a:ext cx="662025" cy="713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15"/>
              </a:lnSpc>
              <a:spcBef>
                <a:spcPts val="0"/>
              </a:spcBef>
              <a:spcAft>
                <a:spcPts val="0"/>
              </a:spcAft>
            </a:pPr>
            <a:r>
              <a:rPr sz="4800" spc="413" dirty="0">
                <a:solidFill>
                  <a:srgbClr val="4F81BD"/>
                </a:solidFill>
                <a:latin typeface="Times New Roman" panose="02020603050405020304"/>
                <a:cs typeface="Times New Roman" panose="02020603050405020304"/>
              </a:rPr>
              <a:t>4.</a:t>
            </a:r>
            <a:endParaRPr sz="4800" spc="413" dirty="0">
              <a:solidFill>
                <a:srgbClr val="4F81BD"/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63" y="0"/>
            <a:ext cx="5502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3" y="23813"/>
            <a:ext cx="6200775" cy="681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5201"/>
            <a:ext cx="6624736" cy="684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99592" y="751678"/>
            <a:ext cx="662025" cy="713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15"/>
              </a:lnSpc>
              <a:spcBef>
                <a:spcPts val="0"/>
              </a:spcBef>
              <a:spcAft>
                <a:spcPts val="0"/>
              </a:spcAft>
            </a:pPr>
            <a:r>
              <a:rPr sz="4800" spc="413" dirty="0">
                <a:solidFill>
                  <a:srgbClr val="4F81BD"/>
                </a:solidFill>
                <a:latin typeface="Times New Roman" panose="02020603050405020304"/>
                <a:cs typeface="Times New Roman" panose="02020603050405020304"/>
              </a:rPr>
              <a:t>1.</a:t>
            </a:r>
            <a:endParaRPr sz="4800" spc="413" dirty="0">
              <a:solidFill>
                <a:srgbClr val="4F81BD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9154" name="Picture 2" descr="图片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1" b="1401"/>
          <a:stretch>
            <a:fillRect/>
          </a:stretch>
        </p:blipFill>
        <p:spPr bwMode="auto">
          <a:xfrm>
            <a:off x="1561617" y="751678"/>
            <a:ext cx="6660232" cy="68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图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9144000" cy="37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24099" y="3663566"/>
            <a:ext cx="662025" cy="713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15"/>
              </a:lnSpc>
              <a:spcBef>
                <a:spcPts val="0"/>
              </a:spcBef>
              <a:spcAft>
                <a:spcPts val="0"/>
              </a:spcAft>
            </a:pPr>
            <a:r>
              <a:rPr sz="4800" spc="413" dirty="0">
                <a:solidFill>
                  <a:srgbClr val="4F81BD"/>
                </a:solidFill>
                <a:latin typeface="Times New Roman" panose="02020603050405020304"/>
                <a:cs typeface="Times New Roman" panose="02020603050405020304"/>
              </a:rPr>
              <a:t>2.</a:t>
            </a:r>
            <a:endParaRPr sz="4800" spc="413" dirty="0">
              <a:solidFill>
                <a:srgbClr val="4F81BD"/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7100"/>
            <a:ext cx="91440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838"/>
            <a:ext cx="9144000" cy="513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81330" y="3555334"/>
            <a:ext cx="662025" cy="713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15"/>
              </a:lnSpc>
              <a:spcBef>
                <a:spcPts val="0"/>
              </a:spcBef>
              <a:spcAft>
                <a:spcPts val="0"/>
              </a:spcAft>
            </a:pPr>
            <a:r>
              <a:rPr sz="4800" spc="413" dirty="0">
                <a:solidFill>
                  <a:srgbClr val="4F81BD"/>
                </a:solidFill>
                <a:latin typeface="Times New Roman" panose="02020603050405020304"/>
                <a:cs typeface="Times New Roman" panose="02020603050405020304"/>
              </a:rPr>
              <a:t>3.</a:t>
            </a:r>
            <a:endParaRPr sz="4800" spc="413" dirty="0">
              <a:solidFill>
                <a:srgbClr val="4F81BD"/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9175"/>
            <a:ext cx="9144000" cy="481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736648" y="2868169"/>
            <a:ext cx="5657603" cy="112168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1428750"/>
            <a:ext cx="577215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908720"/>
            <a:ext cx="9108503" cy="494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8600"/>
            <a:ext cx="9144000" cy="386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1662113"/>
            <a:ext cx="5372100" cy="35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53617" y="3614370"/>
            <a:ext cx="662025" cy="713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15"/>
              </a:lnSpc>
              <a:spcBef>
                <a:spcPts val="0"/>
              </a:spcBef>
              <a:spcAft>
                <a:spcPts val="0"/>
              </a:spcAft>
            </a:pPr>
            <a:r>
              <a:rPr sz="4800" spc="413" dirty="0">
                <a:solidFill>
                  <a:srgbClr val="4F81BD"/>
                </a:solidFill>
                <a:latin typeface="Times New Roman" panose="02020603050405020304"/>
                <a:cs typeface="Times New Roman" panose="02020603050405020304"/>
              </a:rPr>
              <a:t>4.</a:t>
            </a:r>
            <a:endParaRPr sz="4800" spc="413" dirty="0">
              <a:solidFill>
                <a:srgbClr val="4F81BD"/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9144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45385" y="3525816"/>
            <a:ext cx="662025" cy="713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15"/>
              </a:lnSpc>
              <a:spcBef>
                <a:spcPts val="0"/>
              </a:spcBef>
              <a:spcAft>
                <a:spcPts val="0"/>
              </a:spcAft>
            </a:pPr>
            <a:r>
              <a:rPr sz="4800" spc="413" dirty="0">
                <a:solidFill>
                  <a:srgbClr val="4F81BD"/>
                </a:solidFill>
                <a:latin typeface="Times New Roman" panose="02020603050405020304"/>
                <a:cs typeface="Times New Roman" panose="02020603050405020304"/>
              </a:rPr>
              <a:t>1.</a:t>
            </a:r>
            <a:endParaRPr sz="4800" spc="413" dirty="0">
              <a:solidFill>
                <a:srgbClr val="4F81BD"/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43999" cy="36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742369" y="3653727"/>
            <a:ext cx="662025" cy="713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15"/>
              </a:lnSpc>
              <a:spcBef>
                <a:spcPts val="0"/>
              </a:spcBef>
              <a:spcAft>
                <a:spcPts val="0"/>
              </a:spcAft>
            </a:pPr>
            <a:r>
              <a:rPr sz="4800" spc="413" dirty="0">
                <a:solidFill>
                  <a:srgbClr val="4F81BD"/>
                </a:solidFill>
                <a:latin typeface="Times New Roman" panose="02020603050405020304"/>
                <a:cs typeface="Times New Roman" panose="02020603050405020304"/>
              </a:rPr>
              <a:t>2.</a:t>
            </a:r>
            <a:endParaRPr sz="4800" spc="413" dirty="0">
              <a:solidFill>
                <a:srgbClr val="4F81BD"/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72" y="857250"/>
            <a:ext cx="9144000" cy="51435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0" noProof="1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916" y="1356122"/>
            <a:ext cx="6761559" cy="422672"/>
          </a:xfrm>
        </p:spPr>
        <p:txBody>
          <a:bodyPr/>
          <a:lstStyle/>
          <a:p>
            <a:pPr algn="ctr" fontAlgn="base">
              <a:defRPr/>
            </a:pPr>
            <a:r>
              <a:rPr>
                <a:solidFill>
                  <a:srgbClr val="785A00"/>
                </a:solidFill>
                <a:ea typeface="微软雅黑" panose="020B0503020204020204" charset="-122"/>
                <a:sym typeface="微软雅黑" panose="020B0503020204020204" charset="-122"/>
              </a:rPr>
              <a:t>视觉的原理</a:t>
            </a:r>
            <a:endParaRPr>
              <a:solidFill>
                <a:srgbClr val="785A00"/>
              </a:solidFill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3617" y="1778794"/>
            <a:ext cx="8108156" cy="1058466"/>
          </a:xfrm>
        </p:spPr>
        <p:txBody>
          <a:bodyPr/>
          <a:lstStyle/>
          <a:p>
            <a:pPr algn="just">
              <a:spcBef>
                <a:spcPct val="50000"/>
              </a:spcBef>
              <a:buFontTx/>
              <a:buNone/>
              <a:defRPr/>
            </a:pPr>
            <a:r>
              <a:rPr sz="2000" b="1" dirty="0">
                <a:solidFill>
                  <a:schemeClr val="accent1">
                    <a:lumMod val="50000"/>
                  </a:schemeClr>
                </a:solidFill>
              </a:rPr>
              <a:t>光刺激→眼球→神经冲动→视觉传导通路→大脑视觉中枢形成视觉</a:t>
            </a:r>
            <a:r>
              <a:rPr sz="4000" b="1" dirty="0">
                <a:solidFill>
                  <a:schemeClr val="accent1">
                    <a:lumMod val="50000"/>
                  </a:schemeClr>
                </a:solidFill>
              </a:rPr>
              <a:t>。</a:t>
            </a:r>
            <a:endParaRPr sz="40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endParaRPr lang="en-US" altLang="zh-CN" dirty="0"/>
          </a:p>
        </p:txBody>
      </p:sp>
      <p:pic>
        <p:nvPicPr>
          <p:cNvPr id="48133" name="Picture 8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344" y="2557462"/>
            <a:ext cx="3527822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16" y="2638426"/>
            <a:ext cx="4186238" cy="251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2293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17276" y="3614370"/>
            <a:ext cx="662025" cy="713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15"/>
              </a:lnSpc>
              <a:spcBef>
                <a:spcPts val="0"/>
              </a:spcBef>
              <a:spcAft>
                <a:spcPts val="0"/>
              </a:spcAft>
            </a:pPr>
            <a:r>
              <a:rPr sz="4800" spc="413" dirty="0">
                <a:solidFill>
                  <a:srgbClr val="4F81BD"/>
                </a:solidFill>
                <a:latin typeface="Times New Roman" panose="02020603050405020304"/>
                <a:cs typeface="Times New Roman" panose="02020603050405020304"/>
              </a:rPr>
              <a:t>3.</a:t>
            </a:r>
            <a:endParaRPr sz="4800" spc="413" dirty="0">
              <a:solidFill>
                <a:srgbClr val="4F81BD"/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60728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06028" y="3673406"/>
            <a:ext cx="662025" cy="713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15"/>
              </a:lnSpc>
              <a:spcBef>
                <a:spcPts val="0"/>
              </a:spcBef>
              <a:spcAft>
                <a:spcPts val="0"/>
              </a:spcAft>
            </a:pPr>
            <a:r>
              <a:rPr sz="4800" spc="413" dirty="0">
                <a:solidFill>
                  <a:srgbClr val="4F81BD"/>
                </a:solidFill>
                <a:latin typeface="Times New Roman" panose="02020603050405020304"/>
                <a:cs typeface="Times New Roman" panose="02020603050405020304"/>
              </a:rPr>
              <a:t>4.</a:t>
            </a:r>
            <a:endParaRPr sz="4800" spc="413" dirty="0">
              <a:solidFill>
                <a:srgbClr val="4F81BD"/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8438"/>
            <a:ext cx="9144000" cy="391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92975" y="3653727"/>
            <a:ext cx="662025" cy="713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15"/>
              </a:lnSpc>
              <a:spcBef>
                <a:spcPts val="0"/>
              </a:spcBef>
              <a:spcAft>
                <a:spcPts val="0"/>
              </a:spcAft>
            </a:pPr>
            <a:r>
              <a:rPr sz="4800" spc="413" dirty="0">
                <a:solidFill>
                  <a:srgbClr val="4F81BD"/>
                </a:solidFill>
                <a:latin typeface="Times New Roman" panose="02020603050405020304"/>
                <a:cs typeface="Times New Roman" panose="02020603050405020304"/>
              </a:rPr>
              <a:t>1.</a:t>
            </a:r>
            <a:endParaRPr sz="4800" spc="413" dirty="0">
              <a:solidFill>
                <a:srgbClr val="4F81BD"/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57" y="116632"/>
            <a:ext cx="8117085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76510" y="3673406"/>
            <a:ext cx="662025" cy="713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15"/>
              </a:lnSpc>
              <a:spcBef>
                <a:spcPts val="0"/>
              </a:spcBef>
              <a:spcAft>
                <a:spcPts val="0"/>
              </a:spcAft>
            </a:pPr>
            <a:r>
              <a:rPr sz="4800" spc="413" dirty="0">
                <a:solidFill>
                  <a:srgbClr val="4F81BD"/>
                </a:solidFill>
                <a:latin typeface="Times New Roman" panose="02020603050405020304"/>
                <a:cs typeface="Times New Roman" panose="02020603050405020304"/>
              </a:rPr>
              <a:t>2.</a:t>
            </a:r>
            <a:endParaRPr sz="4800" spc="413" dirty="0">
              <a:solidFill>
                <a:srgbClr val="4F81BD"/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424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0" noProof="1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378" y="2289573"/>
            <a:ext cx="3746897" cy="2497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ill_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497" y="2276475"/>
            <a:ext cx="2700338" cy="251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14695"/>
          <p:cNvGrpSpPr/>
          <p:nvPr/>
        </p:nvGrpSpPr>
        <p:grpSpPr bwMode="auto">
          <a:xfrm>
            <a:off x="6100762" y="2152650"/>
            <a:ext cx="2287862" cy="584647"/>
            <a:chOff x="6100916" y="1295912"/>
            <a:chExt cx="2287767" cy="583656"/>
          </a:xfrm>
        </p:grpSpPr>
        <p:sp>
          <p:nvSpPr>
            <p:cNvPr id="26" name="文本框 25"/>
            <p:cNvSpPr txBox="1"/>
            <p:nvPr/>
          </p:nvSpPr>
          <p:spPr>
            <a:xfrm>
              <a:off x="7380116" y="1295912"/>
              <a:ext cx="1008567" cy="58365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just">
                <a:spcBef>
                  <a:spcPct val="50000"/>
                </a:spcBef>
                <a:defRPr/>
              </a:pPr>
              <a:r>
                <a:rPr lang="zh-CN" altLang="en-US" sz="3200" b="1" noProof="1">
                  <a:solidFill>
                    <a:srgbClr val="002060"/>
                  </a:solidFill>
                  <a:latin typeface="Verdana" panose="020B0604030504040204" pitchFamily="34" charset="0"/>
                </a:rPr>
                <a:t>角膜</a:t>
              </a:r>
              <a:endParaRPr lang="zh-CN" altLang="en-US" sz="3200" b="1" noProof="1">
                <a:solidFill>
                  <a:srgbClr val="00206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6100916" y="1543142"/>
              <a:ext cx="1371543" cy="5943"/>
            </a:xfrm>
            <a:custGeom>
              <a:avLst/>
              <a:gdLst>
                <a:gd name="connsiteX0" fmla="*/ 0 w 1371600"/>
                <a:gd name="connsiteY0" fmla="*/ 0 h 4916"/>
                <a:gd name="connsiteX1" fmla="*/ 1371600 w 1371600"/>
                <a:gd name="connsiteY1" fmla="*/ 4916 h 4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00" h="4916">
                  <a:moveTo>
                    <a:pt x="0" y="0"/>
                  </a:moveTo>
                  <a:lnTo>
                    <a:pt x="1371600" y="4916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0" noProof="1"/>
            </a:p>
          </p:txBody>
        </p:sp>
      </p:grpSp>
      <p:grpSp>
        <p:nvGrpSpPr>
          <p:cNvPr id="3" name="组合 17"/>
          <p:cNvGrpSpPr/>
          <p:nvPr/>
        </p:nvGrpSpPr>
        <p:grpSpPr bwMode="auto">
          <a:xfrm>
            <a:off x="179115" y="2155032"/>
            <a:ext cx="2714104" cy="584647"/>
            <a:chOff x="179636" y="1297912"/>
            <a:chExt cx="2713419" cy="584895"/>
          </a:xfrm>
        </p:grpSpPr>
        <p:sp>
          <p:nvSpPr>
            <p:cNvPr id="6" name="任意多边形 5"/>
            <p:cNvSpPr/>
            <p:nvPr/>
          </p:nvSpPr>
          <p:spPr>
            <a:xfrm>
              <a:off x="1188510" y="1492067"/>
              <a:ext cx="1704545" cy="196536"/>
            </a:xfrm>
            <a:custGeom>
              <a:avLst/>
              <a:gdLst>
                <a:gd name="connsiteX0" fmla="*/ 0 w 1705055"/>
                <a:gd name="connsiteY0" fmla="*/ 19003 h 197101"/>
                <a:gd name="connsiteX1" fmla="*/ 860323 w 1705055"/>
                <a:gd name="connsiteY1" fmla="*/ 14087 h 197101"/>
                <a:gd name="connsiteX2" fmla="*/ 1622323 w 1705055"/>
                <a:gd name="connsiteY2" fmla="*/ 176319 h 197101"/>
                <a:gd name="connsiteX3" fmla="*/ 1691148 w 1705055"/>
                <a:gd name="connsiteY3" fmla="*/ 195983 h 197101"/>
                <a:gd name="connsiteX4" fmla="*/ 1681316 w 1705055"/>
                <a:gd name="connsiteY4" fmla="*/ 186151 h 197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5055" h="197101">
                  <a:moveTo>
                    <a:pt x="0" y="19003"/>
                  </a:moveTo>
                  <a:cubicBezTo>
                    <a:pt x="294968" y="3435"/>
                    <a:pt x="589936" y="-12132"/>
                    <a:pt x="860323" y="14087"/>
                  </a:cubicBezTo>
                  <a:cubicBezTo>
                    <a:pt x="1130710" y="40306"/>
                    <a:pt x="1483852" y="146003"/>
                    <a:pt x="1622323" y="176319"/>
                  </a:cubicBezTo>
                  <a:cubicBezTo>
                    <a:pt x="1760794" y="206635"/>
                    <a:pt x="1681316" y="194344"/>
                    <a:pt x="1691148" y="195983"/>
                  </a:cubicBezTo>
                  <a:cubicBezTo>
                    <a:pt x="1700980" y="197622"/>
                    <a:pt x="1691148" y="191886"/>
                    <a:pt x="1681316" y="18615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0" noProof="1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79636" y="1297912"/>
              <a:ext cx="1008355" cy="58489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just">
                <a:spcBef>
                  <a:spcPct val="50000"/>
                </a:spcBef>
                <a:defRPr/>
              </a:pPr>
              <a:r>
                <a:rPr lang="zh-CN" altLang="en-US" sz="3200" b="1" noProof="1">
                  <a:solidFill>
                    <a:srgbClr val="002060"/>
                  </a:solidFill>
                  <a:latin typeface="Verdana" panose="020B0604030504040204" pitchFamily="34" charset="0"/>
                </a:rPr>
                <a:t>眼睑</a:t>
              </a:r>
              <a:endParaRPr lang="zh-CN" altLang="en-US" sz="3200" b="1" noProof="1">
                <a:solidFill>
                  <a:srgbClr val="002060"/>
                </a:solidFill>
                <a:latin typeface="Verdana" panose="020B0604030504040204" pitchFamily="34" charset="0"/>
              </a:endParaRPr>
            </a:p>
          </p:txBody>
        </p:sp>
      </p:grpSp>
      <p:grpSp>
        <p:nvGrpSpPr>
          <p:cNvPr id="4" name="组合 18"/>
          <p:cNvGrpSpPr/>
          <p:nvPr/>
        </p:nvGrpSpPr>
        <p:grpSpPr bwMode="auto">
          <a:xfrm>
            <a:off x="169589" y="2870599"/>
            <a:ext cx="2450977" cy="584647"/>
            <a:chOff x="169907" y="2013277"/>
            <a:chExt cx="2450390" cy="584896"/>
          </a:xfrm>
        </p:grpSpPr>
        <p:sp>
          <p:nvSpPr>
            <p:cNvPr id="8" name="任意多边形 7"/>
            <p:cNvSpPr/>
            <p:nvPr/>
          </p:nvSpPr>
          <p:spPr>
            <a:xfrm>
              <a:off x="1101423" y="2305104"/>
              <a:ext cx="1518874" cy="231080"/>
            </a:xfrm>
            <a:custGeom>
              <a:avLst/>
              <a:gdLst>
                <a:gd name="connsiteX0" fmla="*/ 0 w 1519084"/>
                <a:gd name="connsiteY0" fmla="*/ 0 h 231058"/>
                <a:gd name="connsiteX1" fmla="*/ 1519084 w 1519084"/>
                <a:gd name="connsiteY1" fmla="*/ 231058 h 231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9084" h="231058">
                  <a:moveTo>
                    <a:pt x="0" y="0"/>
                  </a:moveTo>
                  <a:lnTo>
                    <a:pt x="1519084" y="231058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0" noProof="1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69907" y="2013277"/>
              <a:ext cx="1008367" cy="58489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just">
                <a:spcBef>
                  <a:spcPct val="50000"/>
                </a:spcBef>
                <a:defRPr/>
              </a:pPr>
              <a:r>
                <a:rPr lang="zh-CN" altLang="en-US" sz="3200" b="1" noProof="1">
                  <a:solidFill>
                    <a:srgbClr val="002060"/>
                  </a:solidFill>
                  <a:latin typeface="Verdana" panose="020B0604030504040204" pitchFamily="34" charset="0"/>
                </a:rPr>
                <a:t>结膜</a:t>
              </a:r>
              <a:endParaRPr lang="zh-CN" altLang="en-US" sz="3200" b="1" noProof="1">
                <a:solidFill>
                  <a:srgbClr val="002060"/>
                </a:solidFill>
                <a:latin typeface="Verdana" panose="020B0604030504040204" pitchFamily="34" charset="0"/>
              </a:endParaRPr>
            </a:p>
          </p:txBody>
        </p:sp>
      </p:grpSp>
      <p:grpSp>
        <p:nvGrpSpPr>
          <p:cNvPr id="5" name="组合 29"/>
          <p:cNvGrpSpPr/>
          <p:nvPr/>
        </p:nvGrpSpPr>
        <p:grpSpPr bwMode="auto">
          <a:xfrm>
            <a:off x="179115" y="3600451"/>
            <a:ext cx="2042592" cy="589410"/>
            <a:chOff x="179630" y="2743200"/>
            <a:chExt cx="2042460" cy="588987"/>
          </a:xfrm>
        </p:grpSpPr>
        <p:sp>
          <p:nvSpPr>
            <p:cNvPr id="10" name="任意多边形 9"/>
            <p:cNvSpPr/>
            <p:nvPr/>
          </p:nvSpPr>
          <p:spPr>
            <a:xfrm>
              <a:off x="1141072" y="2743200"/>
              <a:ext cx="1081018" cy="364070"/>
            </a:xfrm>
            <a:custGeom>
              <a:avLst/>
              <a:gdLst>
                <a:gd name="connsiteX0" fmla="*/ 0 w 1081548"/>
                <a:gd name="connsiteY0" fmla="*/ 363794 h 363794"/>
                <a:gd name="connsiteX1" fmla="*/ 1081548 w 1081548"/>
                <a:gd name="connsiteY1" fmla="*/ 0 h 363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1548" h="363794">
                  <a:moveTo>
                    <a:pt x="0" y="363794"/>
                  </a:moveTo>
                  <a:lnTo>
                    <a:pt x="108154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0" noProof="1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79630" y="2747959"/>
              <a:ext cx="1008544" cy="58422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just">
                <a:spcBef>
                  <a:spcPct val="50000"/>
                </a:spcBef>
                <a:defRPr/>
              </a:pPr>
              <a:r>
                <a:rPr lang="zh-CN" altLang="en-US" sz="3200" b="1" noProof="1">
                  <a:solidFill>
                    <a:srgbClr val="002060"/>
                  </a:solidFill>
                  <a:latin typeface="Verdana" panose="020B0604030504040204" pitchFamily="34" charset="0"/>
                </a:rPr>
                <a:t>泪器</a:t>
              </a:r>
              <a:endParaRPr lang="zh-CN" altLang="en-US" sz="3200" b="1" noProof="1">
                <a:solidFill>
                  <a:srgbClr val="002060"/>
                </a:solidFill>
                <a:latin typeface="Verdana" panose="020B0604030504040204" pitchFamily="34" charset="0"/>
              </a:endParaRPr>
            </a:p>
          </p:txBody>
        </p:sp>
      </p:grpSp>
      <p:grpSp>
        <p:nvGrpSpPr>
          <p:cNvPr id="7" name="组合 114687"/>
          <p:cNvGrpSpPr/>
          <p:nvPr/>
        </p:nvGrpSpPr>
        <p:grpSpPr bwMode="auto">
          <a:xfrm>
            <a:off x="168987" y="4013597"/>
            <a:ext cx="2176545" cy="915640"/>
            <a:chOff x="168911" y="3156155"/>
            <a:chExt cx="2176083" cy="915437"/>
          </a:xfrm>
        </p:grpSpPr>
        <p:sp>
          <p:nvSpPr>
            <p:cNvPr id="11" name="任意多边形 10"/>
            <p:cNvSpPr/>
            <p:nvPr/>
          </p:nvSpPr>
          <p:spPr>
            <a:xfrm>
              <a:off x="1445072" y="3156155"/>
              <a:ext cx="899922" cy="634462"/>
            </a:xfrm>
            <a:custGeom>
              <a:avLst/>
              <a:gdLst>
                <a:gd name="connsiteX0" fmla="*/ 0 w 899652"/>
                <a:gd name="connsiteY0" fmla="*/ 634180 h 634180"/>
                <a:gd name="connsiteX1" fmla="*/ 899652 w 899652"/>
                <a:gd name="connsiteY1" fmla="*/ 0 h 63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9652" h="634180">
                  <a:moveTo>
                    <a:pt x="0" y="634180"/>
                  </a:moveTo>
                  <a:lnTo>
                    <a:pt x="899652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0" noProof="1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68911" y="3487075"/>
              <a:ext cx="1420281" cy="58451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just">
                <a:spcBef>
                  <a:spcPct val="50000"/>
                </a:spcBef>
                <a:defRPr/>
              </a:pPr>
              <a:r>
                <a:rPr lang="zh-CN" altLang="en-US" sz="3200" b="1" noProof="1">
                  <a:solidFill>
                    <a:srgbClr val="002060"/>
                  </a:solidFill>
                  <a:latin typeface="Verdana" panose="020B0604030504040204" pitchFamily="34" charset="0"/>
                </a:rPr>
                <a:t>眼外肌</a:t>
              </a:r>
              <a:endParaRPr lang="zh-CN" altLang="en-US" sz="3200" b="1" noProof="1">
                <a:solidFill>
                  <a:srgbClr val="002060"/>
                </a:solidFill>
                <a:latin typeface="Verdana" panose="020B0604030504040204" pitchFamily="34" charset="0"/>
              </a:endParaRPr>
            </a:p>
          </p:txBody>
        </p:sp>
      </p:grpSp>
      <p:grpSp>
        <p:nvGrpSpPr>
          <p:cNvPr id="9" name="组合 114689"/>
          <p:cNvGrpSpPr/>
          <p:nvPr/>
        </p:nvGrpSpPr>
        <p:grpSpPr bwMode="auto">
          <a:xfrm>
            <a:off x="6135291" y="2769394"/>
            <a:ext cx="2667083" cy="692994"/>
            <a:chOff x="6135329" y="1912374"/>
            <a:chExt cx="2667593" cy="692448"/>
          </a:xfrm>
        </p:grpSpPr>
        <p:sp>
          <p:nvSpPr>
            <p:cNvPr id="14" name="任意多边形 13"/>
            <p:cNvSpPr/>
            <p:nvPr/>
          </p:nvSpPr>
          <p:spPr>
            <a:xfrm>
              <a:off x="6135329" y="1912374"/>
              <a:ext cx="1386152" cy="324785"/>
            </a:xfrm>
            <a:custGeom>
              <a:avLst/>
              <a:gdLst>
                <a:gd name="connsiteX0" fmla="*/ 0 w 1386348"/>
                <a:gd name="connsiteY0" fmla="*/ 0 h 324465"/>
                <a:gd name="connsiteX1" fmla="*/ 1386348 w 1386348"/>
                <a:gd name="connsiteY1" fmla="*/ 324465 h 32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86348" h="324465">
                  <a:moveTo>
                    <a:pt x="0" y="0"/>
                  </a:moveTo>
                  <a:lnTo>
                    <a:pt x="1386348" y="32446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0" noProof="1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7382068" y="2020636"/>
              <a:ext cx="1420854" cy="5841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just">
                <a:spcBef>
                  <a:spcPct val="50000"/>
                </a:spcBef>
                <a:defRPr/>
              </a:pPr>
              <a:r>
                <a:rPr lang="zh-CN" altLang="en-US" sz="3200" b="1" noProof="1">
                  <a:solidFill>
                    <a:srgbClr val="002060"/>
                  </a:solidFill>
                  <a:latin typeface="Verdana" panose="020B0604030504040204" pitchFamily="34" charset="0"/>
                </a:rPr>
                <a:t>晶状体</a:t>
              </a:r>
              <a:endParaRPr lang="zh-CN" altLang="en-US" sz="3200" b="1" noProof="1">
                <a:solidFill>
                  <a:srgbClr val="002060"/>
                </a:solidFill>
                <a:latin typeface="Verdana" panose="020B0604030504040204" pitchFamily="34" charset="0"/>
              </a:endParaRPr>
            </a:p>
          </p:txBody>
        </p:sp>
      </p:grpSp>
      <p:grpSp>
        <p:nvGrpSpPr>
          <p:cNvPr id="12" name="组合 114692"/>
          <p:cNvGrpSpPr/>
          <p:nvPr/>
        </p:nvGrpSpPr>
        <p:grpSpPr bwMode="auto">
          <a:xfrm>
            <a:off x="6282929" y="3501628"/>
            <a:ext cx="2515874" cy="692994"/>
            <a:chOff x="6282813" y="2644877"/>
            <a:chExt cx="2516043" cy="693059"/>
          </a:xfrm>
        </p:grpSpPr>
        <p:sp>
          <p:nvSpPr>
            <p:cNvPr id="15" name="任意多边形 14"/>
            <p:cNvSpPr/>
            <p:nvPr/>
          </p:nvSpPr>
          <p:spPr>
            <a:xfrm>
              <a:off x="6282813" y="2644877"/>
              <a:ext cx="1189514" cy="397706"/>
            </a:xfrm>
            <a:custGeom>
              <a:avLst/>
              <a:gdLst>
                <a:gd name="connsiteX0" fmla="*/ 0 w 1189703"/>
                <a:gd name="connsiteY0" fmla="*/ 0 h 398207"/>
                <a:gd name="connsiteX1" fmla="*/ 1189703 w 1189703"/>
                <a:gd name="connsiteY1" fmla="*/ 398207 h 398207"/>
                <a:gd name="connsiteX2" fmla="*/ 1189703 w 1189703"/>
                <a:gd name="connsiteY2" fmla="*/ 398207 h 39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9703" h="398207">
                  <a:moveTo>
                    <a:pt x="0" y="0"/>
                  </a:moveTo>
                  <a:lnTo>
                    <a:pt x="1189703" y="398207"/>
                  </a:lnTo>
                  <a:lnTo>
                    <a:pt x="1189703" y="398207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0" noProof="1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378179" y="2753234"/>
              <a:ext cx="1420677" cy="58470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just">
                <a:spcBef>
                  <a:spcPct val="50000"/>
                </a:spcBef>
                <a:defRPr/>
              </a:pPr>
              <a:r>
                <a:rPr lang="zh-CN" altLang="en-US" sz="3200" b="1" noProof="1">
                  <a:solidFill>
                    <a:srgbClr val="002060"/>
                  </a:solidFill>
                  <a:latin typeface="Verdana" panose="020B0604030504040204" pitchFamily="34" charset="0"/>
                </a:rPr>
                <a:t>玻璃体</a:t>
              </a:r>
              <a:endParaRPr lang="zh-CN" altLang="en-US" sz="3200" b="1" noProof="1">
                <a:solidFill>
                  <a:srgbClr val="002060"/>
                </a:solidFill>
                <a:latin typeface="Verdana" panose="020B0604030504040204" pitchFamily="34" charset="0"/>
              </a:endParaRPr>
            </a:p>
          </p:txBody>
        </p:sp>
      </p:grpSp>
      <p:grpSp>
        <p:nvGrpSpPr>
          <p:cNvPr id="18" name="组合 114694"/>
          <p:cNvGrpSpPr/>
          <p:nvPr/>
        </p:nvGrpSpPr>
        <p:grpSpPr bwMode="auto">
          <a:xfrm>
            <a:off x="5865018" y="4350546"/>
            <a:ext cx="2936165" cy="584647"/>
            <a:chOff x="5864942" y="3493003"/>
            <a:chExt cx="2936745" cy="584895"/>
          </a:xfrm>
        </p:grpSpPr>
        <p:sp>
          <p:nvSpPr>
            <p:cNvPr id="16" name="任意多边形 15"/>
            <p:cNvSpPr/>
            <p:nvPr/>
          </p:nvSpPr>
          <p:spPr>
            <a:xfrm>
              <a:off x="5864942" y="3569235"/>
              <a:ext cx="1617188" cy="196537"/>
            </a:xfrm>
            <a:custGeom>
              <a:avLst/>
              <a:gdLst>
                <a:gd name="connsiteX0" fmla="*/ 0 w 1617406"/>
                <a:gd name="connsiteY0" fmla="*/ 0 h 196645"/>
                <a:gd name="connsiteX1" fmla="*/ 1617406 w 1617406"/>
                <a:gd name="connsiteY1" fmla="*/ 196645 h 19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7406" h="196645">
                  <a:moveTo>
                    <a:pt x="0" y="0"/>
                  </a:moveTo>
                  <a:lnTo>
                    <a:pt x="1617406" y="19664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0" noProof="1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7380824" y="3493003"/>
              <a:ext cx="1420863" cy="58489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just">
                <a:spcBef>
                  <a:spcPct val="50000"/>
                </a:spcBef>
                <a:defRPr/>
              </a:pPr>
              <a:r>
                <a:rPr lang="zh-CN" altLang="en-US" sz="3200" b="1" noProof="1">
                  <a:solidFill>
                    <a:srgbClr val="002060"/>
                  </a:solidFill>
                  <a:latin typeface="Verdana" panose="020B0604030504040204" pitchFamily="34" charset="0"/>
                </a:rPr>
                <a:t>视网膜</a:t>
              </a:r>
              <a:endParaRPr lang="zh-CN" altLang="en-US" sz="3200" b="1" noProof="1">
                <a:solidFill>
                  <a:srgbClr val="002060"/>
                </a:solidFill>
                <a:latin typeface="Verdana" panose="020B0604030504040204" pitchFamily="34" charset="0"/>
              </a:endParaRPr>
            </a:p>
          </p:txBody>
        </p:sp>
      </p:grpSp>
      <p:cxnSp>
        <p:nvCxnSpPr>
          <p:cNvPr id="44" name="直接连接符 43"/>
          <p:cNvCxnSpPr/>
          <p:nvPr/>
        </p:nvCxnSpPr>
        <p:spPr>
          <a:xfrm>
            <a:off x="1403748" y="1845469"/>
            <a:ext cx="6192440" cy="0"/>
          </a:xfrm>
          <a:prstGeom prst="line">
            <a:avLst/>
          </a:prstGeom>
          <a:ln>
            <a:solidFill>
              <a:srgbClr val="859BBD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166" name="矩形 44"/>
          <p:cNvSpPr>
            <a:spLocks noChangeArrowheads="1"/>
          </p:cNvSpPr>
          <p:nvPr/>
        </p:nvSpPr>
        <p:spPr bwMode="auto">
          <a:xfrm>
            <a:off x="1403748" y="1162051"/>
            <a:ext cx="34275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600" b="1">
                <a:solidFill>
                  <a:srgbClr val="002060"/>
                </a:solidFill>
              </a:rPr>
              <a:t>眼和眼的附属器</a:t>
            </a:r>
            <a:endParaRPr lang="zh-CN" altLang="en-US" sz="3600" b="1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15867" y="3643888"/>
            <a:ext cx="662025" cy="713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15"/>
              </a:lnSpc>
              <a:spcBef>
                <a:spcPts val="0"/>
              </a:spcBef>
              <a:spcAft>
                <a:spcPts val="0"/>
              </a:spcAft>
            </a:pPr>
            <a:r>
              <a:rPr sz="4800" spc="413" dirty="0">
                <a:solidFill>
                  <a:srgbClr val="4F81BD"/>
                </a:solidFill>
                <a:latin typeface="Times New Roman" panose="02020603050405020304"/>
                <a:cs typeface="Times New Roman" panose="02020603050405020304"/>
              </a:rPr>
              <a:t>3.</a:t>
            </a:r>
            <a:endParaRPr sz="4800" spc="413" dirty="0">
              <a:solidFill>
                <a:srgbClr val="4F81BD"/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7938"/>
            <a:ext cx="9144000" cy="430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012637" y="3419170"/>
            <a:ext cx="7146238" cy="81418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762048" y="3466780"/>
            <a:ext cx="662025" cy="713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15"/>
              </a:lnSpc>
              <a:spcBef>
                <a:spcPts val="0"/>
              </a:spcBef>
              <a:spcAft>
                <a:spcPts val="0"/>
              </a:spcAft>
            </a:pPr>
            <a:r>
              <a:rPr sz="4800" spc="413" dirty="0">
                <a:solidFill>
                  <a:srgbClr val="4F81BD"/>
                </a:solidFill>
                <a:latin typeface="Times New Roman" panose="02020603050405020304"/>
                <a:cs typeface="Times New Roman" panose="02020603050405020304"/>
              </a:rPr>
              <a:t>4.</a:t>
            </a:r>
            <a:endParaRPr sz="4800" spc="413" dirty="0">
              <a:solidFill>
                <a:srgbClr val="4F81BD"/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3643" y="929815"/>
            <a:ext cx="6936713" cy="499837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7748" y="1052736"/>
            <a:ext cx="9108504" cy="482453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32332" y="3575012"/>
            <a:ext cx="662025" cy="713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15"/>
              </a:lnSpc>
              <a:spcBef>
                <a:spcPts val="0"/>
              </a:spcBef>
              <a:spcAft>
                <a:spcPts val="0"/>
              </a:spcAft>
            </a:pPr>
            <a:r>
              <a:rPr sz="4800" spc="413" dirty="0">
                <a:solidFill>
                  <a:srgbClr val="4F81BD"/>
                </a:solidFill>
                <a:latin typeface="Times New Roman" panose="02020603050405020304"/>
                <a:cs typeface="Times New Roman" panose="02020603050405020304"/>
              </a:rPr>
              <a:t>5.</a:t>
            </a:r>
            <a:endParaRPr sz="4800" spc="413" dirty="0">
              <a:solidFill>
                <a:srgbClr val="4F81BD"/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43" y="692696"/>
            <a:ext cx="8476513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占位符 6"/>
          <p:cNvSpPr>
            <a:spLocks noGrp="1"/>
          </p:cNvSpPr>
          <p:nvPr>
            <p:ph type="body" idx="1"/>
          </p:nvPr>
        </p:nvSpPr>
        <p:spPr>
          <a:xfrm>
            <a:off x="252095" y="260985"/>
            <a:ext cx="8622030" cy="2153920"/>
          </a:xfrm>
        </p:spPr>
        <p:txBody>
          <a:bodyPr wrap="square"/>
          <a:p>
            <a:r>
              <a:rPr lang="zh-CN" altLang="en-US" sz="2800"/>
              <a:t>教育部办公厅关于印发《学前、小学、中学等不同学段近视防控指引》的通知 - 中华人民共和国教育部政府门户网站  http://www.moe.gov.cn/srcsite/A17/moe_943/s3285/202106/t20210602_535117.html</a:t>
            </a:r>
            <a:endParaRPr lang="zh-CN" altLang="en-US" sz="28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7540" y="2565400"/>
            <a:ext cx="5937250" cy="388239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图片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4875"/>
            <a:ext cx="9144000" cy="504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标题 3"/>
          <p:cNvSpPr>
            <a:spLocks noGrp="1" noChangeArrowheads="1"/>
          </p:cNvSpPr>
          <p:nvPr>
            <p:ph type="ctrTitle"/>
          </p:nvPr>
        </p:nvSpPr>
        <p:spPr>
          <a:xfrm>
            <a:off x="241698" y="2671763"/>
            <a:ext cx="4069556" cy="161806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zh-CN" altLang="en-US">
                <a:solidFill>
                  <a:srgbClr val="262626"/>
                </a:solidFill>
              </a:rPr>
              <a:t>谢谢！！！</a:t>
            </a:r>
            <a:endParaRPr lang="zh-CN" altLang="en-US">
              <a:solidFill>
                <a:srgbClr val="262626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UNIT_COLOR_SCHEME_SHAPE_ID" val="2"/>
  <p:tag name="KSO_WM_UNIT_COLOR_SCHEME_PARENT_PAGE" val="2_1"/>
  <p:tag name="KSO_WM_SLIDE_BACKGROUND_MASK_FLAG" val="1"/>
  <p:tag name="KSO_WM_UNIT_TYPE" val="y"/>
  <p:tag name="KSO_WM_UNIT_INDEX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UNIT_COLOR_SCHEME_SHAPE_ID" val="9871"/>
  <p:tag name="KSO_WM_UNIT_COLOR_SCHEME_PARENT_PAGE" val="2_1"/>
  <p:tag name="KSO_WM_SLIDE_BACKGROUND_MASK_FLAG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1.0"/>
  <p:tag name="KSO_WM_BEAUTIFY_FLAG" val="#wm#"/>
  <p:tag name="KSO_WM_UNIT_COLOR_SCHEME_SHAPE_ID" val="5"/>
  <p:tag name="KSO_WM_UNIT_COLOR_SCHEME_PARENT_PAGE" val="2_1"/>
  <p:tag name="KSO_WM_UNIT_TYPE" val="i"/>
  <p:tag name="KSO_WM_UNIT_INDEX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2"/>
  <p:tag name="KSO_WM_UNIT_LAYERLEVEL" val="1"/>
  <p:tag name="KSO_WM_TAG_VERSION" val="1.0"/>
  <p:tag name="KSO_WM_BEAUTIFY_FLAG" val="#wm#"/>
  <p:tag name="KSO_WM_UNIT_COLOR_SCHEME_SHAPE_ID" val="6"/>
  <p:tag name="KSO_WM_UNIT_COLOR_SCHEME_PARENT_PAGE" val="2_1"/>
  <p:tag name="KSO_WM_UNIT_TYPE" val="i"/>
  <p:tag name="KSO_WM_UNIT_INDEX" val="2"/>
</p:tagLst>
</file>

<file path=ppt/tags/tag13.xml><?xml version="1.0" encoding="utf-8"?>
<p:tagLst xmlns:p="http://schemas.openxmlformats.org/presentationml/2006/main">
  <p:tag name="KSO_WM_SLIDE_COLORSCHEME_VERSION" val="3.2"/>
  <p:tag name="KSO_WM_UNIT_COLOR_SCHEME_SHAPE_ID" val="6"/>
  <p:tag name="KSO_WM_UNIT_COLOR_SCHEME_PARENT_PAGE" val="2_6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UNIT_COLOR_SCHEME_SHAPE_ID" val="3"/>
  <p:tag name="KSO_WM_UNIT_COLOR_SCHEME_PARENT_PAGE" val="2_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UNIT_COLOR_SCHEME_SHAPE_ID" val="4"/>
  <p:tag name="KSO_WM_UNIT_COLOR_SCHEME_PARENT_PAGE" val="2_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UNIT_COLOR_SCHEME_SHAPE_ID" val="5"/>
  <p:tag name="KSO_WM_UNIT_COLOR_SCHEME_PARENT_PAGE" val="2_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2"/>
  <p:tag name="KSO_WM_UNIT_LAYERLEVEL" val="1"/>
  <p:tag name="KSO_WM_TAG_VERSION" val="1.0"/>
  <p:tag name="KSO_WM_BEAUTIFY_FLAG" val="#wm#"/>
  <p:tag name="KSO_WM_UNIT_COLOR_SCHEME_SHAPE_ID" val="108"/>
  <p:tag name="KSO_WM_UNIT_COLOR_SCHEME_PARENT_PAGE" val="2_11"/>
  <p:tag name="KSO_WM_UNIT_TYPE" val="i"/>
  <p:tag name="KSO_WM_UNIT_INDEX" val="2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1"/>
  <p:tag name="KSO_WM_UNIT_LAYERLEVEL" val="1"/>
  <p:tag name="KSO_WM_TAG_VERSION" val="1.0"/>
  <p:tag name="KSO_WM_BEAUTIFY_FLAG" val="#wm#"/>
  <p:tag name="KSO_WM_UNIT_COLOR_SCHEME_SHAPE_ID" val="5"/>
  <p:tag name="KSO_WM_UNIT_COLOR_SCHEME_PARENT_PAGE" val="2_1"/>
  <p:tag name="KSO_WM_UNIT_TYPE" val="i"/>
  <p:tag name="KSO_WM_UNIT_INDEX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UNIT_COLOR_SCHEME_SHAPE_ID" val="5"/>
  <p:tag name="KSO_WM_UNIT_COLOR_SCHEME_PARENT_PAGE" val="2_1"/>
  <p:tag name="KSO_WM_SLIDE_BACKGROUND_MASK_FLAG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2"/>
  <p:tag name="KSO_WM_UNIT_LAYERLEVEL" val="1"/>
  <p:tag name="KSO_WM_TAG_VERSION" val="1.0"/>
  <p:tag name="KSO_WM_BEAUTIFY_FLAG" val="#wm#"/>
  <p:tag name="KSO_WM_UNIT_COLOR_SCHEME_SHAPE_ID" val="6"/>
  <p:tag name="KSO_WM_UNIT_COLOR_SCHEME_PARENT_PAGE" val="2_1"/>
  <p:tag name="KSO_WM_UNIT_TYPE" val="i"/>
  <p:tag name="KSO_WM_UNIT_INDEX" val="2"/>
</p:tagLst>
</file>

<file path=ppt/tags/tag21.xml><?xml version="1.0" encoding="utf-8"?>
<p:tagLst xmlns:p="http://schemas.openxmlformats.org/presentationml/2006/main">
  <p:tag name="KSO_WM_SLIDE_COLORSCHEME_VERSION" val="3.2"/>
  <p:tag name="KSO_WM_UNIT_COLOR_SCHEME_SHAPE_ID" val="10"/>
  <p:tag name="KSO_WM_UNIT_COLOR_SCHEME_PARENT_PAGE" val="2_2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UNIT_COLOR_SCHEME_SHAPE_ID" val="4"/>
  <p:tag name="KSO_WM_UNIT_COLOR_SCHEME_PARENT_PAGE" val="2_2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UNIT_COLOR_SCHEME_SHAPE_ID" val="5"/>
  <p:tag name="KSO_WM_UNIT_COLOR_SCHEME_PARENT_PAGE" val="2_2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UNIT_COLOR_SCHEME_SHAPE_ID" val="6"/>
  <p:tag name="KSO_WM_UNIT_COLOR_SCHEME_PARENT_PAGE" val="2_2"/>
</p:tagLst>
</file>

<file path=ppt/tags/tag25.xml><?xml version="1.0" encoding="utf-8"?>
<p:tagLst xmlns:p="http://schemas.openxmlformats.org/presentationml/2006/main">
  <p:tag name="KSO_WM_SLIDE_COLORSCHEME_VERSION" val="3.2"/>
  <p:tag name="KSO_WM_UNIT_COLOR_SCHEME_SHAPE_ID" val="5"/>
  <p:tag name="KSO_WM_UNIT_COLOR_SCHEME_PARENT_PAGE" val="2_7"/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UNIT_COLOR_SCHEME_SHAPE_ID" val="2"/>
  <p:tag name="KSO_WM_UNIT_COLOR_SCHEME_PARENT_PAGE" val="2_7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UNIT_COLOR_SCHEME_SHAPE_ID" val="3"/>
  <p:tag name="KSO_WM_UNIT_COLOR_SCHEME_PARENT_PAGE" val="2_7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UNIT_COLOR_SCHEME_SHAPE_ID" val="4"/>
  <p:tag name="KSO_WM_UNIT_COLOR_SCHEME_PARENT_PAGE" val="2_7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UNIT_COLOR_SCHEME_SHAPE_ID" val="7"/>
  <p:tag name="KSO_WM_UNIT_COLOR_SCHEME_PARENT_PAGE" val="2_1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UNIT_COLOR_SCHEME_SHAPE_ID" val="6"/>
  <p:tag name="KSO_WM_UNIT_COLOR_SCHEME_PARENT_PAGE" val="2_1"/>
  <p:tag name="KSO_WM_SLIDE_BACKGROUND_MASK_FLAG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UNIT_COLOR_SCHEME_SHAPE_ID" val="8"/>
  <p:tag name="KSO_WM_UNIT_COLOR_SCHEME_PARENT_PAGE" val="2_1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UNIT_COLOR_SCHEME_SHAPE_ID" val="108"/>
  <p:tag name="KSO_WM_UNIT_COLOR_SCHEME_PARENT_PAGE" val="2_11"/>
</p:tagLst>
</file>

<file path=ppt/tags/tag32.xml><?xml version="1.0" encoding="utf-8"?>
<p:tagLst xmlns:p="http://schemas.openxmlformats.org/presentationml/2006/main">
  <p:tag name="KSO_WM_SLIDE_COLORSCHEME_VERSION" val="3.2"/>
  <p:tag name="KSO_WM_UNIT_COLOR_SCHEME_SHAPE_ID" val="5"/>
  <p:tag name="KSO_WM_UNIT_COLOR_SCHEME_PARENT_PAGE" val="2_11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UNIT_COLOR_SCHEME_SHAPE_ID" val="2"/>
  <p:tag name="KSO_WM_UNIT_COLOR_SCHEME_PARENT_PAGE" val="2_11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UNIT_COLOR_SCHEME_SHAPE_ID" val="3"/>
  <p:tag name="KSO_WM_UNIT_COLOR_SCHEME_PARENT_PAGE" val="2_11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UNIT_COLOR_SCHEME_SHAPE_ID" val="4"/>
  <p:tag name="KSO_WM_UNIT_COLOR_SCHEME_PARENT_PAGE" val="2_11"/>
</p:tagLst>
</file>

<file path=ppt/tags/tag36.xml><?xml version="1.0" encoding="utf-8"?>
<p:tagLst xmlns:p="http://schemas.openxmlformats.org/presentationml/2006/main">
  <p:tag name="KSO_WM_TEMPLATE_CATEGORY" val="custom"/>
  <p:tag name="KSO_WM_TEMPLATE_INDEX" val="20192214"/>
</p:tagLst>
</file>

<file path=ppt/tags/tag37.xml><?xml version="1.0" encoding="utf-8"?>
<p:tagLst xmlns:p="http://schemas.openxmlformats.org/presentationml/2006/main">
  <p:tag name="KSO_WM_UNIT_ISCONTENTSTITLE" val="0"/>
  <p:tag name="KSO_WM_UNIT_PRESET_TEXT" val="添加标题"/>
  <p:tag name="KSO_WM_UNIT_VALUE" val="19"/>
  <p:tag name="KSO_WM_UNIT_HIGHLIGHT" val="0"/>
  <p:tag name="KSO_WM_UNIT_COMPATIBLE" val="0"/>
  <p:tag name="KSO_WM_DIAGRAM_GROUP_CODE" val="l1-1"/>
  <p:tag name="KSO_WM_UNIT_TYPE" val="l_h_a"/>
  <p:tag name="KSO_WM_UNIT_INDEX" val="1_1_1"/>
  <p:tag name="KSO_WM_UNIT_ID" val="custom20192214_4*l_h_a*1_1_1"/>
  <p:tag name="KSO_WM_TEMPLATE_CATEGORY" val="custom"/>
  <p:tag name="KSO_WM_TEMPLATE_INDEX" val="20192214"/>
  <p:tag name="KSO_WM_UNIT_LAYERLEVEL" val="1_1_1"/>
  <p:tag name="KSO_WM_TAG_VERSION" val="1.0"/>
  <p:tag name="KSO_WM_BEAUTIFY_FLAG" val="#wm#"/>
  <p:tag name="KSO_WM_UNIT_COLOR_SCHEME_SHAPE_ID" val="32"/>
  <p:tag name="KSO_WM_UNIT_COLOR_SCHEME_PARENT_PAGE" val="0_3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38.xml><?xml version="1.0" encoding="utf-8"?>
<p:tagLst xmlns:p="http://schemas.openxmlformats.org/presentationml/2006/main">
  <p:tag name="KSO_WM_UNIT_ISCONTENTSTITLE" val="0"/>
  <p:tag name="KSO_WM_UNIT_PRESET_TEXT" val="添加标题"/>
  <p:tag name="KSO_WM_UNIT_VALUE" val="19"/>
  <p:tag name="KSO_WM_UNIT_HIGHLIGHT" val="0"/>
  <p:tag name="KSO_WM_UNIT_COMPATIBLE" val="0"/>
  <p:tag name="KSO_WM_DIAGRAM_GROUP_CODE" val="l1-1"/>
  <p:tag name="KSO_WM_UNIT_TYPE" val="l_h_a"/>
  <p:tag name="KSO_WM_UNIT_INDEX" val="1_2_1"/>
  <p:tag name="KSO_WM_UNIT_ID" val="custom20192214_4*l_h_a*1_2_1"/>
  <p:tag name="KSO_WM_TEMPLATE_CATEGORY" val="custom"/>
  <p:tag name="KSO_WM_TEMPLATE_INDEX" val="20192214"/>
  <p:tag name="KSO_WM_UNIT_LAYERLEVEL" val="1_1_1"/>
  <p:tag name="KSO_WM_TAG_VERSION" val="1.0"/>
  <p:tag name="KSO_WM_BEAUTIFY_FLAG" val="#wm#"/>
  <p:tag name="KSO_WM_UNIT_COLOR_SCHEME_SHAPE_ID" val="70"/>
  <p:tag name="KSO_WM_UNIT_COLOR_SCHEME_PARENT_PAGE" val="0_3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39.xml><?xml version="1.0" encoding="utf-8"?>
<p:tagLst xmlns:p="http://schemas.openxmlformats.org/presentationml/2006/main">
  <p:tag name="KSO_WM_UNIT_ISCONTENTSTITLE" val="0"/>
  <p:tag name="KSO_WM_UNIT_PRESET_TEXT" val="添加标题"/>
  <p:tag name="KSO_WM_UNIT_VALUE" val="19"/>
  <p:tag name="KSO_WM_UNIT_HIGHLIGHT" val="0"/>
  <p:tag name="KSO_WM_UNIT_COMPATIBLE" val="0"/>
  <p:tag name="KSO_WM_DIAGRAM_GROUP_CODE" val="l1-1"/>
  <p:tag name="KSO_WM_UNIT_TYPE" val="l_h_a"/>
  <p:tag name="KSO_WM_UNIT_INDEX" val="1_3_1"/>
  <p:tag name="KSO_WM_UNIT_ID" val="custom20192214_4*l_h_a*1_3_1"/>
  <p:tag name="KSO_WM_TEMPLATE_CATEGORY" val="custom"/>
  <p:tag name="KSO_WM_TEMPLATE_INDEX" val="20192214"/>
  <p:tag name="KSO_WM_UNIT_LAYERLEVEL" val="1_1_1"/>
  <p:tag name="KSO_WM_TAG_VERSION" val="1.0"/>
  <p:tag name="KSO_WM_BEAUTIFY_FLAG" val="#wm#"/>
  <p:tag name="KSO_WM_UNIT_COLOR_SCHEME_SHAPE_ID" val="74"/>
  <p:tag name="KSO_WM_UNIT_COLOR_SCHEME_PARENT_PAGE" val="0_3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3"/>
  <p:tag name="KSO_WM_UNIT_LAYERLEVEL" val="1"/>
  <p:tag name="KSO_WM_TAG_VERSION" val="1.0"/>
  <p:tag name="KSO_WM_BEAUTIFY_FLAG" val="#wm#"/>
  <p:tag name="KSO_WM_UNIT_COLOR_SCHEME_SHAPE_ID" val="107"/>
  <p:tag name="KSO_WM_UNIT_COLOR_SCHEME_PARENT_PAGE" val="2_1"/>
  <p:tag name="KSO_WM_SLIDE_BACKGROUND_MASK_FLAG" val="1"/>
  <p:tag name="KSO_WM_UNIT_TYPE" val="y"/>
  <p:tag name="KSO_WM_UNIT_INDEX" val="3"/>
</p:tagLst>
</file>

<file path=ppt/tags/tag40.xml><?xml version="1.0" encoding="utf-8"?>
<p:tagLst xmlns:p="http://schemas.openxmlformats.org/presentationml/2006/main">
  <p:tag name="KSO_WM_UNIT_ISCONTENTSTITLE" val="0"/>
  <p:tag name="KSO_WM_UNIT_PRESET_TEXT" val="添加标题"/>
  <p:tag name="KSO_WM_UNIT_VALUE" val="19"/>
  <p:tag name="KSO_WM_UNIT_HIGHLIGHT" val="0"/>
  <p:tag name="KSO_WM_UNIT_COMPATIBLE" val="0"/>
  <p:tag name="KSO_WM_DIAGRAM_GROUP_CODE" val="l1-1"/>
  <p:tag name="KSO_WM_UNIT_TYPE" val="l_h_a"/>
  <p:tag name="KSO_WM_UNIT_INDEX" val="1_4_1"/>
  <p:tag name="KSO_WM_UNIT_ID" val="custom20192214_4*l_h_a*1_4_1"/>
  <p:tag name="KSO_WM_TEMPLATE_CATEGORY" val="custom"/>
  <p:tag name="KSO_WM_TEMPLATE_INDEX" val="20192214"/>
  <p:tag name="KSO_WM_UNIT_LAYERLEVEL" val="1_1_1"/>
  <p:tag name="KSO_WM_TAG_VERSION" val="1.0"/>
  <p:tag name="KSO_WM_BEAUTIFY_FLAG" val="#wm#"/>
  <p:tag name="KSO_WM_UNIT_COLOR_SCHEME_SHAPE_ID" val="78"/>
  <p:tag name="KSO_WM_UNIT_COLOR_SCHEME_PARENT_PAGE" val="0_3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DIAGRAM_GROUP_CODE" val="l1-1"/>
  <p:tag name="KSO_WM_UNIT_TYPE" val="l_z"/>
  <p:tag name="KSO_WM_UNIT_INDEX" val="1_1"/>
  <p:tag name="KSO_WM_UNIT_ID" val="custom20192214_4*l_z*1_1"/>
  <p:tag name="KSO_WM_TEMPLATE_CATEGORY" val="custom"/>
  <p:tag name="KSO_WM_TEMPLATE_INDEX" val="20192214"/>
  <p:tag name="KSO_WM_UNIT_LAYERLEVEL" val="1_1"/>
  <p:tag name="KSO_WM_TAG_VERSION" val="1.0"/>
  <p:tag name="KSO_WM_BEAUTIFY_FLAG" val="#wm#"/>
  <p:tag name="KSO_WM_UNIT_COLOR_SCHEME_SHAPE_ID" val="88"/>
  <p:tag name="KSO_WM_UNIT_COLOR_SCHEME_PARENT_PAGE" val="0_3"/>
  <p:tag name="KSO_WM_UNIT_DECOLORIZATION" val="1"/>
  <p:tag name="KSO_WM_UNIT_DIAGRAM_ISNUMVISUAL" val="0"/>
  <p:tag name="KSO_WM_UNIT_DIAGRAM_ISREFERUNIT" val="0"/>
  <p:tag name="KSO_WM_UNIT_LINE_FORE_SCHEMECOLOR_INDEX" val="13"/>
  <p:tag name="KSO_WM_UNIT_LINE_FILL_TYPE" val="2"/>
  <p:tag name="KSO_WM_UNIT_USESOURCEFORMAT_APPLY" val="1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DIAGRAM_GROUP_CODE" val="l1-1"/>
  <p:tag name="KSO_WM_UNIT_TYPE" val="l_z"/>
  <p:tag name="KSO_WM_UNIT_INDEX" val="1_2"/>
  <p:tag name="KSO_WM_UNIT_ID" val="custom20192214_4*l_z*1_2"/>
  <p:tag name="KSO_WM_TEMPLATE_CATEGORY" val="custom"/>
  <p:tag name="KSO_WM_TEMPLATE_INDEX" val="20192214"/>
  <p:tag name="KSO_WM_UNIT_LAYERLEVEL" val="1_1"/>
  <p:tag name="KSO_WM_TAG_VERSION" val="1.0"/>
  <p:tag name="KSO_WM_BEAUTIFY_FLAG" val="#wm#"/>
  <p:tag name="KSO_WM_UNIT_COLOR_SCHEME_SHAPE_ID" val="89"/>
  <p:tag name="KSO_WM_UNIT_COLOR_SCHEME_PARENT_PAGE" val="0_3"/>
  <p:tag name="KSO_WM_UNIT_DECOLORIZATION" val="1"/>
  <p:tag name="KSO_WM_UNIT_DIAGRAM_ISNUMVISUAL" val="0"/>
  <p:tag name="KSO_WM_UNIT_DIAGRAM_ISREFERUNIT" val="0"/>
  <p:tag name="KSO_WM_UNIT_LINE_FORE_SCHEMECOLOR_INDEX" val="13"/>
  <p:tag name="KSO_WM_UNIT_LINE_FILL_TYPE" val="2"/>
  <p:tag name="KSO_WM_UNIT_USESOURCEFORMAT_APPLY" val="1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DIAGRAM_GROUP_CODE" val="l1-1"/>
  <p:tag name="KSO_WM_UNIT_TYPE" val="l_z"/>
  <p:tag name="KSO_WM_UNIT_INDEX" val="1_3"/>
  <p:tag name="KSO_WM_UNIT_ID" val="custom20192214_4*l_z*1_3"/>
  <p:tag name="KSO_WM_TEMPLATE_CATEGORY" val="custom"/>
  <p:tag name="KSO_WM_TEMPLATE_INDEX" val="20192214"/>
  <p:tag name="KSO_WM_UNIT_LAYERLEVEL" val="1_1"/>
  <p:tag name="KSO_WM_TAG_VERSION" val="1.0"/>
  <p:tag name="KSO_WM_BEAUTIFY_FLAG" val="#wm#"/>
  <p:tag name="KSO_WM_UNIT_COLOR_SCHEME_SHAPE_ID" val="90"/>
  <p:tag name="KSO_WM_UNIT_COLOR_SCHEME_PARENT_PAGE" val="0_3"/>
  <p:tag name="KSO_WM_UNIT_DECOLORIZATION" val="1"/>
  <p:tag name="KSO_WM_UNIT_DIAGRAM_ISNUMVISUAL" val="0"/>
  <p:tag name="KSO_WM_UNIT_DIAGRAM_ISREFERUNIT" val="0"/>
  <p:tag name="KSO_WM_UNIT_LINE_FORE_SCHEMECOLOR_INDEX" val="13"/>
  <p:tag name="KSO_WM_UNIT_LINE_FILL_TYPE" val="2"/>
  <p:tag name="KSO_WM_UNIT_USESOURCEFORMAT_APPLY" val="1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DIAGRAM_GROUP_CODE" val="l1-1"/>
  <p:tag name="KSO_WM_UNIT_ID" val="custom20192214_4*l_h_i*1_1_1"/>
  <p:tag name="KSO_WM_TEMPLATE_CATEGORY" val="custom"/>
  <p:tag name="KSO_WM_TEMPLATE_INDEX" val="20192214"/>
  <p:tag name="KSO_WM_UNIT_LAYERLEVEL" val="1_1_1"/>
  <p:tag name="KSO_WM_TAG_VERSION" val="1.0"/>
  <p:tag name="KSO_WM_BEAUTIFY_FLAG" val="#wm#"/>
  <p:tag name="KSO_WM_UNIT_TYPE" val="l_h_i"/>
  <p:tag name="KSO_WM_UNIT_INDEX" val="1_1_1"/>
  <p:tag name="KSO_WM_UNIT_COLOR_SCHEME_SHAPE_ID" val="14"/>
  <p:tag name="KSO_WM_UNIT_COLOR_SCHEME_PARENT_PAGE" val="0_5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DIAGRAM_GROUP_CODE" val="l1-1"/>
  <p:tag name="KSO_WM_UNIT_ID" val="custom20192214_4*l_h_i*1_2_1"/>
  <p:tag name="KSO_WM_TEMPLATE_CATEGORY" val="custom"/>
  <p:tag name="KSO_WM_TEMPLATE_INDEX" val="20192214"/>
  <p:tag name="KSO_WM_UNIT_LAYERLEVEL" val="1_1_1"/>
  <p:tag name="KSO_WM_TAG_VERSION" val="1.0"/>
  <p:tag name="KSO_WM_BEAUTIFY_FLAG" val="#wm#"/>
  <p:tag name="KSO_WM_UNIT_TYPE" val="l_h_i"/>
  <p:tag name="KSO_WM_UNIT_INDEX" val="1_2_1"/>
  <p:tag name="KSO_WM_UNIT_COLOR_SCHEME_SHAPE_ID" val="68"/>
  <p:tag name="KSO_WM_UNIT_COLOR_SCHEME_PARENT_PAGE" val="0_5"/>
  <p:tag name="KSO_WM_UNIT_DIAGRAM_ISNUMVISUAL" val="0"/>
  <p:tag name="KSO_WM_UNIT_DIAGRAM_ISREFERUNIT" val="0"/>
  <p:tag name="KSO_WM_UNIT_FILL_FORE_SCHEMECOLOR_INDEX" val="10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DIAGRAM_GROUP_CODE" val="l1-1"/>
  <p:tag name="KSO_WM_UNIT_ID" val="custom20192214_4*l_h_i*1_3_1"/>
  <p:tag name="KSO_WM_TEMPLATE_CATEGORY" val="custom"/>
  <p:tag name="KSO_WM_TEMPLATE_INDEX" val="20192214"/>
  <p:tag name="KSO_WM_UNIT_LAYERLEVEL" val="1_1_1"/>
  <p:tag name="KSO_WM_TAG_VERSION" val="1.0"/>
  <p:tag name="KSO_WM_BEAUTIFY_FLAG" val="#wm#"/>
  <p:tag name="KSO_WM_UNIT_TYPE" val="l_h_i"/>
  <p:tag name="KSO_WM_UNIT_INDEX" val="1_3_1"/>
  <p:tag name="KSO_WM_UNIT_COLOR_SCHEME_SHAPE_ID" val="72"/>
  <p:tag name="KSO_WM_UNIT_COLOR_SCHEME_PARENT_PAGE" val="0_5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DIAGRAM_GROUP_CODE" val="l1-1"/>
  <p:tag name="KSO_WM_UNIT_ID" val="custom20192214_4*l_h_i*1_4_1"/>
  <p:tag name="KSO_WM_TEMPLATE_CATEGORY" val="custom"/>
  <p:tag name="KSO_WM_TEMPLATE_INDEX" val="20192214"/>
  <p:tag name="KSO_WM_UNIT_LAYERLEVEL" val="1_1_1"/>
  <p:tag name="KSO_WM_TAG_VERSION" val="1.0"/>
  <p:tag name="KSO_WM_BEAUTIFY_FLAG" val="#wm#"/>
  <p:tag name="KSO_WM_UNIT_TYPE" val="l_h_i"/>
  <p:tag name="KSO_WM_UNIT_INDEX" val="1_4_1"/>
  <p:tag name="KSO_WM_UNIT_COLOR_SCHEME_SHAPE_ID" val="76"/>
  <p:tag name="KSO_WM_UNIT_COLOR_SCHEME_PARENT_PAGE" val="0_5"/>
  <p:tag name="KSO_WM_UNIT_DIAGRAM_ISNUMVISUAL" val="0"/>
  <p:tag name="KSO_WM_UNIT_DIAGRAM_ISREFERUNIT" val="0"/>
  <p:tag name="KSO_WM_UNIT_FILL_FORE_SCHEMECOLOR_INDEX" val="10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48.xml><?xml version="1.0" encoding="utf-8"?>
<p:tagLst xmlns:p="http://schemas.openxmlformats.org/presentationml/2006/main">
  <p:tag name="KSO_WM_UNIT_ISCONTENTSTITLE" val="1"/>
  <p:tag name="KSO_WM_UNIT_PRESET_TEXT" val="目录"/>
  <p:tag name="KSO_WM_UNIT_VALUE" val="15"/>
  <p:tag name="KSO_WM_UNIT_HIGHLIGHT" val="0"/>
  <p:tag name="KSO_WM_UNIT_COMPATIBLE" val="0"/>
  <p:tag name="KSO_WM_DIAGRAM_GROUP_CODE" val="l1-1"/>
  <p:tag name="KSO_WM_UNIT_TYPE" val="a"/>
  <p:tag name="KSO_WM_UNIT_INDEX" val="1"/>
  <p:tag name="KSO_WM_UNIT_ID" val="custom20192214_4*a*1"/>
  <p:tag name="KSO_WM_TEMPLATE_CATEGORY" val="custom"/>
  <p:tag name="KSO_WM_TEMPLATE_INDEX" val="20192214"/>
  <p:tag name="KSO_WM_UNIT_LAYERLEVEL" val="1"/>
  <p:tag name="KSO_WM_TAG_VERSION" val="1.0"/>
  <p:tag name="KSO_WM_BEAUTIFY_FLAG" val="#wm#"/>
  <p:tag name="KSO_WM_UNIT_COLOR_SCHEME_SHAPE_ID" val="4"/>
  <p:tag name="KSO_WM_UNIT_COLOR_SCHEME_PARENT_PAGE" val="0_5"/>
  <p:tag name="KSO_WM_UNIT_NOCLEAR" val="0"/>
  <p:tag name="KSO_WM_UNIT_DIAGRAM_ISNUMVISUAL" val="0"/>
  <p:tag name="KSO_WM_UNIT_DIAGRAM_ISREFERUNIT" val="0"/>
  <p:tag name="KSO_WM_UNIT_TEXT_FILL_FORE_SCHEMECOLOR_INDEX" val="5"/>
  <p:tag name="KSO_WM_UNIT_TEXT_FILL_TYPE" val="1"/>
  <p:tag name="KSO_WM_UNIT_USESOURCEFORMAT_APPLY" val="1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DIAGRAM_GROUP_CODE" val="l1-1"/>
  <p:tag name="KSO_WM_UNIT_ID" val="custom20192214_4*l_h_i*1_3_1"/>
  <p:tag name="KSO_WM_TEMPLATE_CATEGORY" val="custom"/>
  <p:tag name="KSO_WM_TEMPLATE_INDEX" val="20192214"/>
  <p:tag name="KSO_WM_UNIT_LAYERLEVEL" val="1_1_1"/>
  <p:tag name="KSO_WM_TAG_VERSION" val="1.0"/>
  <p:tag name="KSO_WM_BEAUTIFY_FLAG" val="#wm#"/>
  <p:tag name="KSO_WM_UNIT_TYPE" val="l_h_i"/>
  <p:tag name="KSO_WM_UNIT_INDEX" val="1_3_1"/>
  <p:tag name="KSO_WM_UNIT_COLOR_SCHEME_SHAPE_ID" val="72"/>
  <p:tag name="KSO_WM_UNIT_COLOR_SCHEME_PARENT_PAGE" val="0_5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4"/>
  <p:tag name="KSO_WM_UNIT_LAYERLEVEL" val="1"/>
  <p:tag name="KSO_WM_TAG_VERSION" val="1.0"/>
  <p:tag name="KSO_WM_BEAUTIFY_FLAG" val="#wm#"/>
  <p:tag name="KSO_WM_UNIT_COLOR_SCHEME_SHAPE_ID" val="108"/>
  <p:tag name="KSO_WM_UNIT_COLOR_SCHEME_PARENT_PAGE" val="2_1"/>
  <p:tag name="KSO_WM_SLIDE_BACKGROUND_MASK_FLAG" val="1"/>
  <p:tag name="KSO_WM_UNIT_TYPE" val="y"/>
  <p:tag name="KSO_WM_UNIT_INDEX" val="4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DIAGRAM_GROUP_CODE" val="l1-1"/>
  <p:tag name="KSO_WM_UNIT_ID" val="custom20192214_4*l_h_i*1_4_1"/>
  <p:tag name="KSO_WM_TEMPLATE_CATEGORY" val="custom"/>
  <p:tag name="KSO_WM_TEMPLATE_INDEX" val="20192214"/>
  <p:tag name="KSO_WM_UNIT_LAYERLEVEL" val="1_1_1"/>
  <p:tag name="KSO_WM_TAG_VERSION" val="1.0"/>
  <p:tag name="KSO_WM_BEAUTIFY_FLAG" val="#wm#"/>
  <p:tag name="KSO_WM_UNIT_TYPE" val="l_h_i"/>
  <p:tag name="KSO_WM_UNIT_INDEX" val="1_4_1"/>
  <p:tag name="KSO_WM_UNIT_COLOR_SCHEME_SHAPE_ID" val="76"/>
  <p:tag name="KSO_WM_UNIT_COLOR_SCHEME_PARENT_PAGE" val="0_5"/>
  <p:tag name="KSO_WM_UNIT_DIAGRAM_ISNUMVISUAL" val="0"/>
  <p:tag name="KSO_WM_UNIT_DIAGRAM_ISREFERUNIT" val="0"/>
  <p:tag name="KSO_WM_UNIT_FILL_FORE_SCHEMECOLOR_INDEX" val="10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DIAGRAM_GROUP_CODE" val="l1-1"/>
  <p:tag name="KSO_WM_UNIT_ID" val="custom20192214_4*l_h_i*1_1_1"/>
  <p:tag name="KSO_WM_TEMPLATE_CATEGORY" val="custom"/>
  <p:tag name="KSO_WM_TEMPLATE_INDEX" val="20192214"/>
  <p:tag name="KSO_WM_UNIT_LAYERLEVEL" val="1_1_1"/>
  <p:tag name="KSO_WM_TAG_VERSION" val="1.0"/>
  <p:tag name="KSO_WM_BEAUTIFY_FLAG" val="#wm#"/>
  <p:tag name="KSO_WM_UNIT_TYPE" val="l_h_i"/>
  <p:tag name="KSO_WM_UNIT_INDEX" val="1_1_1"/>
  <p:tag name="KSO_WM_UNIT_COLOR_SCHEME_SHAPE_ID" val="14"/>
  <p:tag name="KSO_WM_UNIT_COLOR_SCHEME_PARENT_PAGE" val="0_5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DIAGRAM_GROUP_CODE" val="l1-1"/>
  <p:tag name="KSO_WM_UNIT_TYPE" val="l_z"/>
  <p:tag name="KSO_WM_UNIT_INDEX" val="1_3"/>
  <p:tag name="KSO_WM_UNIT_ID" val="custom20192214_4*l_z*1_3"/>
  <p:tag name="KSO_WM_TEMPLATE_CATEGORY" val="custom"/>
  <p:tag name="KSO_WM_TEMPLATE_INDEX" val="20192214"/>
  <p:tag name="KSO_WM_UNIT_LAYERLEVEL" val="1_1"/>
  <p:tag name="KSO_WM_TAG_VERSION" val="1.0"/>
  <p:tag name="KSO_WM_BEAUTIFY_FLAG" val="#wm#"/>
  <p:tag name="KSO_WM_UNIT_COLOR_SCHEME_SHAPE_ID" val="90"/>
  <p:tag name="KSO_WM_UNIT_COLOR_SCHEME_PARENT_PAGE" val="0_3"/>
  <p:tag name="KSO_WM_UNIT_DECOLORIZATION" val="1"/>
  <p:tag name="KSO_WM_UNIT_DIAGRAM_ISNUMVISUAL" val="0"/>
  <p:tag name="KSO_WM_UNIT_DIAGRAM_ISREFERUNIT" val="0"/>
  <p:tag name="KSO_WM_UNIT_LINE_FORE_SCHEMECOLOR_INDEX" val="13"/>
  <p:tag name="KSO_WM_UNIT_LINE_FILL_TYPE" val="2"/>
  <p:tag name="KSO_WM_UNIT_USESOURCEFORMAT_APPLY" val="1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DIAGRAM_GROUP_CODE" val="l1-1"/>
  <p:tag name="KSO_WM_UNIT_TYPE" val="l_z"/>
  <p:tag name="KSO_WM_UNIT_INDEX" val="1_3"/>
  <p:tag name="KSO_WM_UNIT_ID" val="custom20192214_4*l_z*1_3"/>
  <p:tag name="KSO_WM_TEMPLATE_CATEGORY" val="custom"/>
  <p:tag name="KSO_WM_TEMPLATE_INDEX" val="20192214"/>
  <p:tag name="KSO_WM_UNIT_LAYERLEVEL" val="1_1"/>
  <p:tag name="KSO_WM_TAG_VERSION" val="1.0"/>
  <p:tag name="KSO_WM_BEAUTIFY_FLAG" val="#wm#"/>
  <p:tag name="KSO_WM_UNIT_COLOR_SCHEME_SHAPE_ID" val="90"/>
  <p:tag name="KSO_WM_UNIT_COLOR_SCHEME_PARENT_PAGE" val="0_3"/>
  <p:tag name="KSO_WM_UNIT_DECOLORIZATION" val="1"/>
  <p:tag name="KSO_WM_UNIT_DIAGRAM_ISNUMVISUAL" val="0"/>
  <p:tag name="KSO_WM_UNIT_DIAGRAM_ISREFERUNIT" val="0"/>
  <p:tag name="KSO_WM_UNIT_LINE_FORE_SCHEMECOLOR_INDEX" val="13"/>
  <p:tag name="KSO_WM_UNIT_LINE_FILL_TYPE" val="2"/>
  <p:tag name="KSO_WM_UNIT_USESOURCEFORMAT_APPLY" val="1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DIAGRAM_GROUP_CODE" val="l1-1"/>
  <p:tag name="KSO_WM_UNIT_TYPE" val="l_z"/>
  <p:tag name="KSO_WM_UNIT_INDEX" val="1_3"/>
  <p:tag name="KSO_WM_UNIT_ID" val="custom20192214_4*l_z*1_3"/>
  <p:tag name="KSO_WM_TEMPLATE_CATEGORY" val="custom"/>
  <p:tag name="KSO_WM_TEMPLATE_INDEX" val="20192214"/>
  <p:tag name="KSO_WM_UNIT_LAYERLEVEL" val="1_1"/>
  <p:tag name="KSO_WM_TAG_VERSION" val="1.0"/>
  <p:tag name="KSO_WM_BEAUTIFY_FLAG" val="#wm#"/>
  <p:tag name="KSO_WM_UNIT_COLOR_SCHEME_SHAPE_ID" val="90"/>
  <p:tag name="KSO_WM_UNIT_COLOR_SCHEME_PARENT_PAGE" val="0_3"/>
  <p:tag name="KSO_WM_UNIT_DECOLORIZATION" val="1"/>
  <p:tag name="KSO_WM_UNIT_DIAGRAM_ISNUMVISUAL" val="0"/>
  <p:tag name="KSO_WM_UNIT_DIAGRAM_ISREFERUNIT" val="0"/>
  <p:tag name="KSO_WM_UNIT_LINE_FORE_SCHEMECOLOR_INDEX" val="13"/>
  <p:tag name="KSO_WM_UNIT_LINE_FILL_TYPE" val="2"/>
  <p:tag name="KSO_WM_UNIT_USESOURCEFORMAT_APPLY" val="1"/>
</p:tagLst>
</file>

<file path=ppt/tags/tag55.xml><?xml version="1.0" encoding="utf-8"?>
<p:tagLst xmlns:p="http://schemas.openxmlformats.org/presentationml/2006/main">
  <p:tag name="KSO_WM_UNIT_ISCONTENTSTITLE" val="0"/>
  <p:tag name="KSO_WM_UNIT_PRESET_TEXT" val="添加标题"/>
  <p:tag name="KSO_WM_UNIT_VALUE" val="19"/>
  <p:tag name="KSO_WM_UNIT_HIGHLIGHT" val="0"/>
  <p:tag name="KSO_WM_UNIT_COMPATIBLE" val="0"/>
  <p:tag name="KSO_WM_DIAGRAM_GROUP_CODE" val="l1-1"/>
  <p:tag name="KSO_WM_UNIT_TYPE" val="l_h_a"/>
  <p:tag name="KSO_WM_UNIT_INDEX" val="1_4_1"/>
  <p:tag name="KSO_WM_UNIT_ID" val="custom20192214_4*l_h_a*1_4_1"/>
  <p:tag name="KSO_WM_TEMPLATE_CATEGORY" val="custom"/>
  <p:tag name="KSO_WM_TEMPLATE_INDEX" val="20192214"/>
  <p:tag name="KSO_WM_UNIT_LAYERLEVEL" val="1_1_1"/>
  <p:tag name="KSO_WM_TAG_VERSION" val="1.0"/>
  <p:tag name="KSO_WM_BEAUTIFY_FLAG" val="#wm#"/>
  <p:tag name="KSO_WM_UNIT_COLOR_SCHEME_SHAPE_ID" val="78"/>
  <p:tag name="KSO_WM_UNIT_COLOR_SCHEME_PARENT_PAGE" val="0_3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56.xml><?xml version="1.0" encoding="utf-8"?>
<p:tagLst xmlns:p="http://schemas.openxmlformats.org/presentationml/2006/main">
  <p:tag name="KSO_WM_UNIT_ISCONTENTSTITLE" val="0"/>
  <p:tag name="KSO_WM_UNIT_PRESET_TEXT" val="添加标题"/>
  <p:tag name="KSO_WM_UNIT_VALUE" val="19"/>
  <p:tag name="KSO_WM_UNIT_HIGHLIGHT" val="0"/>
  <p:tag name="KSO_WM_UNIT_COMPATIBLE" val="0"/>
  <p:tag name="KSO_WM_DIAGRAM_GROUP_CODE" val="l1-1"/>
  <p:tag name="KSO_WM_UNIT_TYPE" val="l_h_a"/>
  <p:tag name="KSO_WM_UNIT_INDEX" val="1_4_1"/>
  <p:tag name="KSO_WM_UNIT_ID" val="custom20192214_4*l_h_a*1_4_1"/>
  <p:tag name="KSO_WM_TEMPLATE_CATEGORY" val="custom"/>
  <p:tag name="KSO_WM_TEMPLATE_INDEX" val="20192214"/>
  <p:tag name="KSO_WM_UNIT_LAYERLEVEL" val="1_1_1"/>
  <p:tag name="KSO_WM_TAG_VERSION" val="1.0"/>
  <p:tag name="KSO_WM_BEAUTIFY_FLAG" val="#wm#"/>
  <p:tag name="KSO_WM_UNIT_COLOR_SCHEME_SHAPE_ID" val="78"/>
  <p:tag name="KSO_WM_UNIT_COLOR_SCHEME_PARENT_PAGE" val="0_3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57.xml><?xml version="1.0" encoding="utf-8"?>
<p:tagLst xmlns:p="http://schemas.openxmlformats.org/presentationml/2006/main">
  <p:tag name="KSO_WM_UNIT_ISCONTENTSTITLE" val="0"/>
  <p:tag name="KSO_WM_UNIT_PRESET_TEXT" val="添加标题"/>
  <p:tag name="KSO_WM_UNIT_VALUE" val="19"/>
  <p:tag name="KSO_WM_UNIT_HIGHLIGHT" val="0"/>
  <p:tag name="KSO_WM_UNIT_COMPATIBLE" val="0"/>
  <p:tag name="KSO_WM_DIAGRAM_GROUP_CODE" val="l1-1"/>
  <p:tag name="KSO_WM_UNIT_TYPE" val="l_h_a"/>
  <p:tag name="KSO_WM_UNIT_INDEX" val="1_4_1"/>
  <p:tag name="KSO_WM_UNIT_ID" val="custom20192214_4*l_h_a*1_4_1"/>
  <p:tag name="KSO_WM_TEMPLATE_CATEGORY" val="custom"/>
  <p:tag name="KSO_WM_TEMPLATE_INDEX" val="20192214"/>
  <p:tag name="KSO_WM_UNIT_LAYERLEVEL" val="1_1_1"/>
  <p:tag name="KSO_WM_TAG_VERSION" val="1.0"/>
  <p:tag name="KSO_WM_BEAUTIFY_FLAG" val="#wm#"/>
  <p:tag name="KSO_WM_UNIT_COLOR_SCHEME_SHAPE_ID" val="78"/>
  <p:tag name="KSO_WM_UNIT_COLOR_SCHEME_PARENT_PAGE" val="0_3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58.xml><?xml version="1.0" encoding="utf-8"?>
<p:tagLst xmlns:p="http://schemas.openxmlformats.org/presentationml/2006/main">
  <p:tag name="KSO_WM_SLIDE_ID" val="custom20192214_4"/>
  <p:tag name="KSO_WM_SLIDE_ITEM_CNT" val="4"/>
  <p:tag name="KSO_WM_SLIDE_INDEX" val="4"/>
  <p:tag name="KSO_WM_TAG_VERSION" val="1.0"/>
  <p:tag name="KSO_WM_BEAUTIFY_FLAG" val="#wm#"/>
  <p:tag name="KSO_WM_TEMPLATE_CATEGORY" val="custom"/>
  <p:tag name="KSO_WM_TEMPLATE_INDEX" val="20192214"/>
  <p:tag name="KSO_WM_SLIDE_TYPE" val="contents"/>
  <p:tag name="KSO_WM_SLIDE_SUBTYPE" val="diag"/>
  <p:tag name="KSO_WM_DIAGRAM_GROUP_CODE" val="l1-1"/>
  <p:tag name="KSO_WM_SLIDE_LAYOUT" val="a_l"/>
  <p:tag name="KSO_WM_SLIDE_LAYOUT_CNT" val="1_1"/>
  <p:tag name="KSO_WM_SLIDE_DIAGTYPE" val="l"/>
  <p:tag name="KSO_WM_SLIDE_COLORSCHEME_VERSION" val="3.2"/>
  <p:tag name="KSO_WM_TEMPLATE_SUBCATEGORY" val="0"/>
  <p:tag name="KSO_WM_TEMPLATE_MASTER_TYPE" val="1"/>
  <p:tag name="KSO_WM_TEMPLATE_COLOR_TYPE" val="1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192214"/>
</p:tagLst>
</file>

<file path=ppt/tags/tag6.xml><?xml version="1.0" encoding="utf-8"?>
<p:tagLst xmlns:p="http://schemas.openxmlformats.org/presentationml/2006/main">
  <p:tag name="KSO_WM_SLIDE_COLORSCHEME_VERSION" val="3.2"/>
  <p:tag name="KSO_WM_UNIT_COLOR_SCHEME_SHAPE_ID" val="32"/>
  <p:tag name="KSO_WM_UNIT_COLOR_SCHEME_PARENT_PAGE" val="2_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0.xml><?xml version="1.0" encoding="utf-8"?>
<p:tagLst xmlns:p="http://schemas.openxmlformats.org/presentationml/2006/main">
  <p:tag name="COMMONDATA" val="eyJoZGlkIjoiNmFmYzcwYzU3ZGE4Yjk1ZjM5ZTM0YzM2MDRjY2Y5NWE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UNIT_COLOR_SCHEME_SHAPE_ID" val="9869"/>
  <p:tag name="KSO_WM_UNIT_COLOR_SCHEME_PARENT_PAGE" val="2_1"/>
  <p:tag name="KSO_WM_SLIDE_BACKGROUND_MASK_FLAG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UNIT_COLOR_SCHEME_SHAPE_ID" val="9870"/>
  <p:tag name="KSO_WM_UNIT_COLOR_SCHEME_PARENT_PAGE" val="2_1"/>
  <p:tag name="KSO_WM_SLIDE_BACKGROUND_MASK_FLAG" val="1"/>
</p:tagLst>
</file>

<file path=ppt/theme/theme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441</Words>
  <Application>WPS 演示</Application>
  <PresentationFormat>全屏显示(4:3)</PresentationFormat>
  <Paragraphs>132</Paragraphs>
  <Slides>99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99</vt:i4>
      </vt:variant>
    </vt:vector>
  </HeadingPairs>
  <TitlesOfParts>
    <vt:vector size="111" baseType="lpstr">
      <vt:lpstr>Arial</vt:lpstr>
      <vt:lpstr>宋体</vt:lpstr>
      <vt:lpstr>Wingdings</vt:lpstr>
      <vt:lpstr>微软雅黑</vt:lpstr>
      <vt:lpstr>汉仪旗黑-85S</vt:lpstr>
      <vt:lpstr>黑体</vt:lpstr>
      <vt:lpstr>华文楷体</vt:lpstr>
      <vt:lpstr>Verdana</vt:lpstr>
      <vt:lpstr>Arial Unicode MS</vt:lpstr>
      <vt:lpstr>Calibri</vt:lpstr>
      <vt:lpstr>Times New Roman</vt:lpstr>
      <vt:lpstr>Theme Office</vt:lpstr>
      <vt:lpstr>儿童青少年近视防控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视觉的原理</vt:lpstr>
      <vt:lpstr>PowerPoint 演示文稿</vt:lpstr>
      <vt:lpstr>正视眼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谢谢！！！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Administrator</dc:creator>
  <cp:lastModifiedBy>墨</cp:lastModifiedBy>
  <cp:revision>8</cp:revision>
  <dcterms:created xsi:type="dcterms:W3CDTF">2022-08-26T10:07:00Z</dcterms:created>
  <dcterms:modified xsi:type="dcterms:W3CDTF">2022-08-31T02:46:19Z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83E011918C884E65A5CB37F109747F87</vt:lpwstr>
  </property>
  <property fmtid="{D5CDD505-2E9C-101B-9397-08002B2CF9AE}" pid="3" name="KSOProductBuildVer">
    <vt:lpwstr>2052-11.1.0.12353</vt:lpwstr>
  </property>
</Properties>
</file>